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6"/>
  </p:notesMasterIdLst>
  <p:sldIdLst>
    <p:sldId id="447" r:id="rId2"/>
    <p:sldId id="409" r:id="rId3"/>
    <p:sldId id="256" r:id="rId4"/>
    <p:sldId id="443" r:id="rId5"/>
    <p:sldId id="445" r:id="rId6"/>
    <p:sldId id="406" r:id="rId7"/>
    <p:sldId id="347" r:id="rId8"/>
    <p:sldId id="331" r:id="rId9"/>
    <p:sldId id="371" r:id="rId10"/>
    <p:sldId id="281" r:id="rId11"/>
    <p:sldId id="284" r:id="rId12"/>
    <p:sldId id="444" r:id="rId13"/>
    <p:sldId id="434" r:id="rId14"/>
    <p:sldId id="396" r:id="rId15"/>
    <p:sldId id="437" r:id="rId16"/>
    <p:sldId id="438" r:id="rId17"/>
    <p:sldId id="439" r:id="rId18"/>
    <p:sldId id="436" r:id="rId19"/>
    <p:sldId id="440" r:id="rId20"/>
    <p:sldId id="442" r:id="rId21"/>
    <p:sldId id="441" r:id="rId22"/>
    <p:sldId id="413" r:id="rId23"/>
    <p:sldId id="416" r:id="rId24"/>
    <p:sldId id="417" r:id="rId25"/>
    <p:sldId id="435" r:id="rId26"/>
    <p:sldId id="382" r:id="rId27"/>
    <p:sldId id="388" r:id="rId28"/>
    <p:sldId id="289" r:id="rId29"/>
    <p:sldId id="383" r:id="rId30"/>
    <p:sldId id="384" r:id="rId31"/>
    <p:sldId id="385" r:id="rId32"/>
    <p:sldId id="386" r:id="rId33"/>
    <p:sldId id="387" r:id="rId34"/>
    <p:sldId id="448" r:id="rId3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97175"/>
    <a:srgbClr val="317175"/>
    <a:srgbClr val="B219FF"/>
    <a:srgbClr val="9900CC"/>
    <a:srgbClr val="EB1C00"/>
    <a:srgbClr val="009900"/>
    <a:srgbClr val="0065B0"/>
    <a:srgbClr val="0000CC"/>
    <a:srgbClr val="8800CC"/>
    <a:srgbClr val="800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9" d="100"/>
          <a:sy n="79" d="100"/>
        </p:scale>
        <p:origin x="108" y="8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701E99-D975-4203-9393-4373600DC224}" type="datetimeFigureOut">
              <a:rPr lang="nl-NL" smtClean="0"/>
              <a:t>23-3-2024</a:t>
            </a:fld>
            <a:endParaRPr lang="nl-NL" dirty="0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 dirty="0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13863E-4A63-41E5-8D41-04EAA684142D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2001089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B848B6-BFFD-4C42-BBAC-35A6BD07A6A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1334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AF9BC-F4DB-4A34-8200-A1D67AB03846}" type="datetimeFigureOut">
              <a:rPr lang="nl-NL" smtClean="0"/>
              <a:t>23-3-2024</a:t>
            </a:fld>
            <a:endParaRPr lang="nl-N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B5CE7-875E-4CAC-9943-9A221C632B45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7905458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AF9BC-F4DB-4A34-8200-A1D67AB03846}" type="datetimeFigureOut">
              <a:rPr lang="nl-NL" smtClean="0"/>
              <a:t>23-3-2024</a:t>
            </a:fld>
            <a:endParaRPr lang="nl-N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B5CE7-875E-4CAC-9943-9A221C632B45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9767611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AF9BC-F4DB-4A34-8200-A1D67AB03846}" type="datetimeFigureOut">
              <a:rPr lang="nl-NL" smtClean="0"/>
              <a:t>23-3-2024</a:t>
            </a:fld>
            <a:endParaRPr lang="nl-N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B5CE7-875E-4CAC-9943-9A221C632B45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2781239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AF9BC-F4DB-4A34-8200-A1D67AB03846}" type="datetimeFigureOut">
              <a:rPr lang="nl-NL" smtClean="0"/>
              <a:t>23-3-2024</a:t>
            </a:fld>
            <a:endParaRPr lang="nl-N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B5CE7-875E-4CAC-9943-9A221C632B45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395993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AF9BC-F4DB-4A34-8200-A1D67AB03846}" type="datetimeFigureOut">
              <a:rPr lang="nl-NL" smtClean="0"/>
              <a:t>23-3-2024</a:t>
            </a:fld>
            <a:endParaRPr lang="nl-N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B5CE7-875E-4CAC-9943-9A221C632B45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455661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AF9BC-F4DB-4A34-8200-A1D67AB03846}" type="datetimeFigureOut">
              <a:rPr lang="nl-NL" smtClean="0"/>
              <a:t>23-3-2024</a:t>
            </a:fld>
            <a:endParaRPr lang="nl-N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B5CE7-875E-4CAC-9943-9A221C632B45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4443497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AF9BC-F4DB-4A34-8200-A1D67AB03846}" type="datetimeFigureOut">
              <a:rPr lang="nl-NL" smtClean="0"/>
              <a:t>23-3-2024</a:t>
            </a:fld>
            <a:endParaRPr lang="nl-NL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B5CE7-875E-4CAC-9943-9A221C632B45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400401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AF9BC-F4DB-4A34-8200-A1D67AB03846}" type="datetimeFigureOut">
              <a:rPr lang="nl-NL" smtClean="0"/>
              <a:t>23-3-2024</a:t>
            </a:fld>
            <a:endParaRPr lang="nl-NL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B5CE7-875E-4CAC-9943-9A221C632B45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831438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AF9BC-F4DB-4A34-8200-A1D67AB03846}" type="datetimeFigureOut">
              <a:rPr lang="nl-NL" smtClean="0"/>
              <a:t>23-3-2024</a:t>
            </a:fld>
            <a:endParaRPr lang="nl-NL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B5CE7-875E-4CAC-9943-9A221C632B45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647726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AF9BC-F4DB-4A34-8200-A1D67AB03846}" type="datetimeFigureOut">
              <a:rPr lang="nl-NL" smtClean="0"/>
              <a:t>23-3-2024</a:t>
            </a:fld>
            <a:endParaRPr lang="nl-N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B5CE7-875E-4CAC-9943-9A221C632B45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7928873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dirty="0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AF9BC-F4DB-4A34-8200-A1D67AB03846}" type="datetimeFigureOut">
              <a:rPr lang="nl-NL" smtClean="0"/>
              <a:t>23-3-2024</a:t>
            </a:fld>
            <a:endParaRPr lang="nl-N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B5CE7-875E-4CAC-9943-9A221C632B45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978165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4AF9BC-F4DB-4A34-8200-A1D67AB03846}" type="datetimeFigureOut">
              <a:rPr lang="nl-NL" smtClean="0"/>
              <a:t>23-3-2024</a:t>
            </a:fld>
            <a:endParaRPr lang="nl-N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8B5CE7-875E-4CAC-9943-9A221C632B45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074848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microsoft.com/office/2007/relationships/hdphoto" Target="../media/hdphoto5.wdp"/><Relationship Id="rId18" Type="http://schemas.openxmlformats.org/officeDocument/2006/relationships/image" Target="../media/image25.png"/><Relationship Id="rId26" Type="http://schemas.openxmlformats.org/officeDocument/2006/relationships/image" Target="../media/image29.png"/><Relationship Id="rId3" Type="http://schemas.openxmlformats.org/officeDocument/2006/relationships/image" Target="../media/image17.tiff"/><Relationship Id="rId21" Type="http://schemas.microsoft.com/office/2007/relationships/hdphoto" Target="../media/hdphoto9.wdp"/><Relationship Id="rId7" Type="http://schemas.microsoft.com/office/2007/relationships/hdphoto" Target="../media/hdphoto2.wdp"/><Relationship Id="rId12" Type="http://schemas.openxmlformats.org/officeDocument/2006/relationships/image" Target="../media/image22.png"/><Relationship Id="rId17" Type="http://schemas.microsoft.com/office/2007/relationships/hdphoto" Target="../media/hdphoto7.wdp"/><Relationship Id="rId25" Type="http://schemas.microsoft.com/office/2007/relationships/hdphoto" Target="../media/hdphoto11.wdp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4.png"/><Relationship Id="rId20" Type="http://schemas.openxmlformats.org/officeDocument/2006/relationships/image" Target="../media/image26.png"/><Relationship Id="rId29" Type="http://schemas.microsoft.com/office/2007/relationships/hdphoto" Target="../media/hdphoto13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11" Type="http://schemas.microsoft.com/office/2007/relationships/hdphoto" Target="../media/hdphoto4.wdp"/><Relationship Id="rId24" Type="http://schemas.openxmlformats.org/officeDocument/2006/relationships/image" Target="../media/image28.png"/><Relationship Id="rId5" Type="http://schemas.microsoft.com/office/2007/relationships/hdphoto" Target="../media/hdphoto1.wdp"/><Relationship Id="rId15" Type="http://schemas.microsoft.com/office/2007/relationships/hdphoto" Target="../media/hdphoto6.wdp"/><Relationship Id="rId23" Type="http://schemas.microsoft.com/office/2007/relationships/hdphoto" Target="../media/hdphoto10.wdp"/><Relationship Id="rId28" Type="http://schemas.openxmlformats.org/officeDocument/2006/relationships/image" Target="../media/image30.png"/><Relationship Id="rId10" Type="http://schemas.openxmlformats.org/officeDocument/2006/relationships/image" Target="../media/image21.png"/><Relationship Id="rId19" Type="http://schemas.microsoft.com/office/2007/relationships/hdphoto" Target="../media/hdphoto8.wdp"/><Relationship Id="rId4" Type="http://schemas.openxmlformats.org/officeDocument/2006/relationships/image" Target="../media/image18.png"/><Relationship Id="rId9" Type="http://schemas.microsoft.com/office/2007/relationships/hdphoto" Target="../media/hdphoto3.wdp"/><Relationship Id="rId14" Type="http://schemas.openxmlformats.org/officeDocument/2006/relationships/image" Target="../media/image23.png"/><Relationship Id="rId22" Type="http://schemas.openxmlformats.org/officeDocument/2006/relationships/image" Target="../media/image27.png"/><Relationship Id="rId27" Type="http://schemas.microsoft.com/office/2007/relationships/hdphoto" Target="../media/hdphoto12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18" Type="http://schemas.openxmlformats.org/officeDocument/2006/relationships/image" Target="../media/image45.png"/><Relationship Id="rId3" Type="http://schemas.openxmlformats.org/officeDocument/2006/relationships/image" Target="../media/image31.png"/><Relationship Id="rId7" Type="http://schemas.openxmlformats.org/officeDocument/2006/relationships/image" Target="../media/image35.jpeg"/><Relationship Id="rId12" Type="http://schemas.openxmlformats.org/officeDocument/2006/relationships/image" Target="../media/image40.jpeg"/><Relationship Id="rId17" Type="http://schemas.openxmlformats.org/officeDocument/2006/relationships/image" Target="../media/image44.jpeg"/><Relationship Id="rId2" Type="http://schemas.openxmlformats.org/officeDocument/2006/relationships/image" Target="../media/image10.jpg"/><Relationship Id="rId16" Type="http://schemas.openxmlformats.org/officeDocument/2006/relationships/image" Target="../media/image43.jpeg"/><Relationship Id="rId20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jpeg"/><Relationship Id="rId15" Type="http://schemas.microsoft.com/office/2007/relationships/hdphoto" Target="../media/hdphoto14.wdp"/><Relationship Id="rId10" Type="http://schemas.openxmlformats.org/officeDocument/2006/relationships/image" Target="../media/image38.jpg"/><Relationship Id="rId19" Type="http://schemas.microsoft.com/office/2007/relationships/hdphoto" Target="../media/hdphoto15.wdp"/><Relationship Id="rId4" Type="http://schemas.openxmlformats.org/officeDocument/2006/relationships/image" Target="../media/image32.jpeg"/><Relationship Id="rId9" Type="http://schemas.openxmlformats.org/officeDocument/2006/relationships/image" Target="../media/image37.png"/><Relationship Id="rId1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tiff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61.png"/><Relationship Id="rId4" Type="http://schemas.openxmlformats.org/officeDocument/2006/relationships/image" Target="../media/image65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tekst, poster, clipart, Graphics&#10;&#10;Automatisch gegenereerde beschrijving">
            <a:extLst>
              <a:ext uri="{FF2B5EF4-FFF2-40B4-BE49-F238E27FC236}">
                <a16:creationId xmlns:a16="http://schemas.microsoft.com/office/drawing/2014/main" id="{8E734F2A-498E-F991-CBA7-9534053030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774" y="338710"/>
            <a:ext cx="2774452" cy="3170055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87EFD082-E04F-F84B-6204-1469A74B2BE7}"/>
              </a:ext>
            </a:extLst>
          </p:cNvPr>
          <p:cNvSpPr txBox="1"/>
          <p:nvPr/>
        </p:nvSpPr>
        <p:spPr>
          <a:xfrm>
            <a:off x="0" y="4320000"/>
            <a:ext cx="91440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8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Gemeenteraad</a:t>
            </a:r>
          </a:p>
          <a:p>
            <a:pPr algn="ctr"/>
            <a:r>
              <a:rPr lang="nl-NL" sz="2800" b="1" dirty="0">
                <a:latin typeface="Verdana" panose="020B0604030504040204" pitchFamily="34" charset="0"/>
                <a:ea typeface="Verdana" panose="020B0604030504040204" pitchFamily="34" charset="0"/>
              </a:rPr>
              <a:t>Les 4</a:t>
            </a:r>
          </a:p>
        </p:txBody>
      </p:sp>
    </p:spTree>
    <p:extLst>
      <p:ext uri="{BB962C8B-B14F-4D97-AF65-F5344CB8AC3E}">
        <p14:creationId xmlns:p14="http://schemas.microsoft.com/office/powerpoint/2010/main" val="39198425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ep 2"/>
          <p:cNvGrpSpPr/>
          <p:nvPr/>
        </p:nvGrpSpPr>
        <p:grpSpPr>
          <a:xfrm>
            <a:off x="-119821" y="-27384"/>
            <a:ext cx="9448898" cy="6933869"/>
            <a:chOff x="-119821" y="-27384"/>
            <a:chExt cx="9448898" cy="6933869"/>
          </a:xfrm>
        </p:grpSpPr>
        <p:pic>
          <p:nvPicPr>
            <p:cNvPr id="69" name="Afbeelding 6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429" t="9946" r="10373" b="21320"/>
            <a:stretch/>
          </p:blipFill>
          <p:spPr>
            <a:xfrm>
              <a:off x="-90150" y="2132856"/>
              <a:ext cx="740774" cy="1704623"/>
            </a:xfrm>
            <a:prstGeom prst="rect">
              <a:avLst/>
            </a:prstGeom>
            <a:effectLst>
              <a:glow rad="12700">
                <a:schemeClr val="bg1"/>
              </a:glow>
            </a:effectLst>
          </p:spPr>
        </p:pic>
        <p:grpSp>
          <p:nvGrpSpPr>
            <p:cNvPr id="2" name="Groep 1"/>
            <p:cNvGrpSpPr/>
            <p:nvPr/>
          </p:nvGrpSpPr>
          <p:grpSpPr>
            <a:xfrm>
              <a:off x="-119821" y="-27384"/>
              <a:ext cx="9448898" cy="6933869"/>
              <a:chOff x="-119821" y="-27384"/>
              <a:chExt cx="9448898" cy="6933869"/>
            </a:xfrm>
          </p:grpSpPr>
          <p:pic>
            <p:nvPicPr>
              <p:cNvPr id="18" name="Afbeelding 17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160" t="24478" r="10374" b="16622"/>
              <a:stretch/>
            </p:blipFill>
            <p:spPr>
              <a:xfrm>
                <a:off x="2030006" y="0"/>
                <a:ext cx="1863142" cy="1460712"/>
              </a:xfrm>
              <a:prstGeom prst="rect">
                <a:avLst/>
              </a:prstGeom>
              <a:effectLst>
                <a:glow rad="12700">
                  <a:schemeClr val="bg1"/>
                </a:glow>
              </a:effectLst>
            </p:spPr>
          </p:pic>
          <p:pic>
            <p:nvPicPr>
              <p:cNvPr id="4" name="Afbeelding 3"/>
              <p:cNvPicPr preferRelativeResize="0"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rightnessContrast bright="1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619" t="9538" r="9041" b="8828"/>
              <a:stretch/>
            </p:blipFill>
            <p:spPr>
              <a:xfrm>
                <a:off x="2483768" y="1566747"/>
                <a:ext cx="4213876" cy="4127586"/>
              </a:xfrm>
              <a:prstGeom prst="rect">
                <a:avLst/>
              </a:prstGeom>
            </p:spPr>
          </p:pic>
          <p:pic>
            <p:nvPicPr>
              <p:cNvPr id="19" name="Afbeelding 18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160" t="25097" r="10374" b="16622"/>
              <a:stretch/>
            </p:blipFill>
            <p:spPr>
              <a:xfrm>
                <a:off x="774243" y="0"/>
                <a:ext cx="1863142" cy="1445354"/>
              </a:xfrm>
              <a:prstGeom prst="rect">
                <a:avLst/>
              </a:prstGeom>
            </p:spPr>
          </p:pic>
          <p:pic>
            <p:nvPicPr>
              <p:cNvPr id="20" name="Afbeelding 19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731" t="22866" r="10374" b="16621"/>
              <a:stretch/>
            </p:blipFill>
            <p:spPr>
              <a:xfrm>
                <a:off x="-119821" y="-27384"/>
                <a:ext cx="1540890" cy="1500684"/>
              </a:xfrm>
              <a:prstGeom prst="rect">
                <a:avLst/>
              </a:prstGeom>
              <a:effectLst>
                <a:glow rad="12700">
                  <a:schemeClr val="bg1"/>
                </a:glow>
              </a:effectLst>
            </p:spPr>
          </p:pic>
          <p:pic>
            <p:nvPicPr>
              <p:cNvPr id="22" name="Afbeelding 21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975" t="9946" r="10374" b="16622"/>
              <a:stretch/>
            </p:blipFill>
            <p:spPr>
              <a:xfrm>
                <a:off x="-90150" y="836712"/>
                <a:ext cx="1630096" cy="1821118"/>
              </a:xfrm>
              <a:prstGeom prst="rect">
                <a:avLst/>
              </a:prstGeom>
              <a:effectLst>
                <a:glow rad="12700">
                  <a:schemeClr val="bg1"/>
                </a:glow>
              </a:effectLst>
            </p:spPr>
          </p:pic>
          <p:pic>
            <p:nvPicPr>
              <p:cNvPr id="23" name="Afbeelding 22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160" t="26122" r="10374" b="16622"/>
              <a:stretch/>
            </p:blipFill>
            <p:spPr>
              <a:xfrm>
                <a:off x="6036329" y="-14279"/>
                <a:ext cx="1863142" cy="1419940"/>
              </a:xfrm>
              <a:prstGeom prst="rect">
                <a:avLst/>
              </a:prstGeom>
              <a:effectLst>
                <a:glow rad="12700">
                  <a:schemeClr val="bg1"/>
                </a:glow>
              </a:effectLst>
            </p:spPr>
          </p:pic>
          <p:pic>
            <p:nvPicPr>
              <p:cNvPr id="24" name="Afbeelding 23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160" t="46662" r="10374" b="16622"/>
              <a:stretch/>
            </p:blipFill>
            <p:spPr>
              <a:xfrm>
                <a:off x="4723737" y="-14279"/>
                <a:ext cx="2073874" cy="1013549"/>
              </a:xfrm>
              <a:prstGeom prst="rect">
                <a:avLst/>
              </a:prstGeom>
              <a:effectLst>
                <a:glow rad="12700">
                  <a:schemeClr val="bg1"/>
                </a:glow>
              </a:effectLst>
            </p:spPr>
          </p:pic>
          <p:pic>
            <p:nvPicPr>
              <p:cNvPr id="25" name="Afbeelding 24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160" t="9946" r="10374" b="16622"/>
              <a:stretch/>
            </p:blipFill>
            <p:spPr>
              <a:xfrm>
                <a:off x="6710558" y="4870221"/>
                <a:ext cx="1863142" cy="1821118"/>
              </a:xfrm>
              <a:prstGeom prst="rect">
                <a:avLst/>
              </a:prstGeom>
              <a:effectLst>
                <a:glow rad="12700">
                  <a:schemeClr val="bg1"/>
                </a:glow>
              </a:effectLst>
            </p:spPr>
          </p:pic>
          <p:pic>
            <p:nvPicPr>
              <p:cNvPr id="26" name="Afbeelding 25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160" t="24477" r="10374" b="28105"/>
              <a:stretch/>
            </p:blipFill>
            <p:spPr>
              <a:xfrm>
                <a:off x="7465935" y="0"/>
                <a:ext cx="1863142" cy="1175956"/>
              </a:xfrm>
              <a:prstGeom prst="rect">
                <a:avLst/>
              </a:prstGeom>
              <a:effectLst>
                <a:glow rad="12700">
                  <a:schemeClr val="bg1"/>
                </a:glow>
              </a:effectLst>
            </p:spPr>
          </p:pic>
          <p:pic>
            <p:nvPicPr>
              <p:cNvPr id="27" name="Afbeelding 26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160" t="9946" r="10374" b="16622"/>
              <a:stretch/>
            </p:blipFill>
            <p:spPr>
              <a:xfrm>
                <a:off x="166864" y="1988840"/>
                <a:ext cx="1863142" cy="1821118"/>
              </a:xfrm>
              <a:prstGeom prst="rect">
                <a:avLst/>
              </a:prstGeom>
              <a:effectLst>
                <a:glow rad="12700">
                  <a:schemeClr val="bg1"/>
                </a:glow>
              </a:effectLst>
            </p:spPr>
          </p:pic>
          <p:pic>
            <p:nvPicPr>
              <p:cNvPr id="21" name="Afbeelding 20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928" t="9946" r="10374" b="16622"/>
              <a:stretch/>
            </p:blipFill>
            <p:spPr>
              <a:xfrm>
                <a:off x="-90150" y="3068960"/>
                <a:ext cx="1702449" cy="1821118"/>
              </a:xfrm>
              <a:prstGeom prst="rect">
                <a:avLst/>
              </a:prstGeom>
              <a:effectLst>
                <a:glow rad="12700">
                  <a:schemeClr val="bg1"/>
                </a:glow>
              </a:effectLst>
            </p:spPr>
          </p:pic>
          <p:pic>
            <p:nvPicPr>
              <p:cNvPr id="71" name="Afbeelding 70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928" t="9946" r="10374" b="16622"/>
              <a:stretch/>
            </p:blipFill>
            <p:spPr>
              <a:xfrm>
                <a:off x="438125" y="4149080"/>
                <a:ext cx="1702449" cy="1821118"/>
              </a:xfrm>
              <a:prstGeom prst="rect">
                <a:avLst/>
              </a:prstGeom>
              <a:effectLst>
                <a:glow rad="12700">
                  <a:schemeClr val="bg1"/>
                </a:glow>
              </a:effectLst>
            </p:spPr>
          </p:pic>
          <p:pic>
            <p:nvPicPr>
              <p:cNvPr id="72" name="Afbeelding 71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928" t="9946" r="10374" b="16622"/>
              <a:stretch/>
            </p:blipFill>
            <p:spPr>
              <a:xfrm>
                <a:off x="7617507" y="771435"/>
                <a:ext cx="1702449" cy="1821118"/>
              </a:xfrm>
              <a:prstGeom prst="rect">
                <a:avLst/>
              </a:prstGeom>
              <a:effectLst>
                <a:glow rad="12700">
                  <a:schemeClr val="bg1"/>
                </a:glow>
              </a:effectLst>
            </p:spPr>
          </p:pic>
          <p:pic>
            <p:nvPicPr>
              <p:cNvPr id="73" name="Afbeelding 72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928" t="9946" r="21119" b="16622"/>
              <a:stretch/>
            </p:blipFill>
            <p:spPr>
              <a:xfrm>
                <a:off x="7696703" y="1967730"/>
                <a:ext cx="1447299" cy="1821118"/>
              </a:xfrm>
              <a:prstGeom prst="rect">
                <a:avLst/>
              </a:prstGeom>
              <a:effectLst>
                <a:glow rad="12700">
                  <a:schemeClr val="bg1"/>
                </a:glow>
              </a:effectLst>
            </p:spPr>
          </p:pic>
          <p:pic>
            <p:nvPicPr>
              <p:cNvPr id="74" name="Afbeelding 73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929" t="9946" r="20875" b="16622"/>
              <a:stretch/>
            </p:blipFill>
            <p:spPr>
              <a:xfrm>
                <a:off x="7690912" y="3021507"/>
                <a:ext cx="1453090" cy="1821118"/>
              </a:xfrm>
              <a:prstGeom prst="rect">
                <a:avLst/>
              </a:prstGeom>
              <a:effectLst>
                <a:glow rad="12700">
                  <a:schemeClr val="bg1"/>
                </a:glow>
              </a:effectLst>
            </p:spPr>
          </p:pic>
          <p:pic>
            <p:nvPicPr>
              <p:cNvPr id="75" name="Afbeelding 74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928" t="9946" r="22859" b="16622"/>
              <a:stretch/>
            </p:blipFill>
            <p:spPr>
              <a:xfrm>
                <a:off x="7738019" y="4155712"/>
                <a:ext cx="1405982" cy="1821118"/>
              </a:xfrm>
              <a:prstGeom prst="rect">
                <a:avLst/>
              </a:prstGeom>
              <a:effectLst>
                <a:glow rad="12700">
                  <a:schemeClr val="bg1"/>
                </a:glow>
              </a:effectLst>
            </p:spPr>
          </p:pic>
          <p:pic>
            <p:nvPicPr>
              <p:cNvPr id="76" name="Afbeelding 75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393" t="9946" r="10374" b="21320"/>
              <a:stretch/>
            </p:blipFill>
            <p:spPr>
              <a:xfrm>
                <a:off x="-90150" y="4149080"/>
                <a:ext cx="931571" cy="1704623"/>
              </a:xfrm>
              <a:prstGeom prst="rect">
                <a:avLst/>
              </a:prstGeom>
              <a:effectLst>
                <a:glow rad="12700">
                  <a:schemeClr val="bg1"/>
                </a:glow>
              </a:effectLst>
            </p:spPr>
          </p:pic>
          <p:pic>
            <p:nvPicPr>
              <p:cNvPr id="77" name="Afbeelding 76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160" t="50325" r="10374" b="16622"/>
              <a:stretch/>
            </p:blipFill>
            <p:spPr>
              <a:xfrm>
                <a:off x="3232251" y="0"/>
                <a:ext cx="2073874" cy="912441"/>
              </a:xfrm>
              <a:prstGeom prst="rect">
                <a:avLst/>
              </a:prstGeom>
              <a:effectLst>
                <a:glow rad="12700">
                  <a:schemeClr val="bg1"/>
                </a:glow>
              </a:effectLst>
            </p:spPr>
          </p:pic>
          <p:pic>
            <p:nvPicPr>
              <p:cNvPr id="78" name="Afbeelding 77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160" t="9946" r="26243" b="30001"/>
              <a:stretch/>
            </p:blipFill>
            <p:spPr>
              <a:xfrm>
                <a:off x="7657671" y="5368678"/>
                <a:ext cx="1486329" cy="1489322"/>
              </a:xfrm>
              <a:prstGeom prst="rect">
                <a:avLst/>
              </a:prstGeom>
              <a:effectLst>
                <a:glow rad="12700">
                  <a:schemeClr val="bg1"/>
                </a:glow>
              </a:effectLst>
            </p:spPr>
          </p:pic>
          <p:pic>
            <p:nvPicPr>
              <p:cNvPr id="79" name="Afbeelding 78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160" t="9946" r="10374" b="30184"/>
              <a:stretch/>
            </p:blipFill>
            <p:spPr>
              <a:xfrm>
                <a:off x="592473" y="5421701"/>
                <a:ext cx="1863142" cy="1484784"/>
              </a:xfrm>
              <a:prstGeom prst="rect">
                <a:avLst/>
              </a:prstGeom>
              <a:effectLst>
                <a:glow rad="12700">
                  <a:schemeClr val="bg1"/>
                </a:glow>
              </a:effectLst>
            </p:spPr>
          </p:pic>
          <p:pic>
            <p:nvPicPr>
              <p:cNvPr id="80" name="Afbeelding 79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529" t="9946" r="10374" b="24377"/>
              <a:stretch/>
            </p:blipFill>
            <p:spPr>
              <a:xfrm>
                <a:off x="-90151" y="5229200"/>
                <a:ext cx="1379499" cy="1628800"/>
              </a:xfrm>
              <a:prstGeom prst="rect">
                <a:avLst/>
              </a:prstGeom>
              <a:effectLst>
                <a:glow rad="12700">
                  <a:schemeClr val="bg1"/>
                </a:glow>
              </a:effectLst>
            </p:spPr>
          </p:pic>
          <p:pic>
            <p:nvPicPr>
              <p:cNvPr id="81" name="Afbeelding 80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160" t="9946" r="10374" b="49524"/>
              <a:stretch/>
            </p:blipFill>
            <p:spPr>
              <a:xfrm>
                <a:off x="1963189" y="5901339"/>
                <a:ext cx="1863142" cy="1005146"/>
              </a:xfrm>
              <a:prstGeom prst="rect">
                <a:avLst/>
              </a:prstGeom>
              <a:effectLst>
                <a:glow rad="12700">
                  <a:schemeClr val="bg1"/>
                </a:glow>
              </a:effectLst>
            </p:spPr>
          </p:pic>
          <p:pic>
            <p:nvPicPr>
              <p:cNvPr id="82" name="Afbeelding 81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160" t="9946" r="10374" b="58794"/>
              <a:stretch/>
            </p:blipFill>
            <p:spPr>
              <a:xfrm>
                <a:off x="3337617" y="6113339"/>
                <a:ext cx="1863142" cy="775251"/>
              </a:xfrm>
              <a:prstGeom prst="rect">
                <a:avLst/>
              </a:prstGeom>
              <a:effectLst>
                <a:glow rad="12700">
                  <a:schemeClr val="bg1"/>
                </a:glow>
              </a:effectLst>
            </p:spPr>
          </p:pic>
          <p:pic>
            <p:nvPicPr>
              <p:cNvPr id="83" name="Afbeelding 82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160" t="9946" r="10374" b="60028"/>
              <a:stretch/>
            </p:blipFill>
            <p:spPr>
              <a:xfrm>
                <a:off x="4693514" y="6113339"/>
                <a:ext cx="1863142" cy="744661"/>
              </a:xfrm>
              <a:prstGeom prst="rect">
                <a:avLst/>
              </a:prstGeom>
              <a:effectLst>
                <a:glow rad="12700">
                  <a:schemeClr val="bg1"/>
                </a:glow>
              </a:effectLst>
            </p:spPr>
          </p:pic>
          <p:pic>
            <p:nvPicPr>
              <p:cNvPr id="84" name="Afbeelding 83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160" t="9945" r="10374" b="50738"/>
              <a:stretch/>
            </p:blipFill>
            <p:spPr>
              <a:xfrm>
                <a:off x="6156176" y="5882928"/>
                <a:ext cx="1863142" cy="975072"/>
              </a:xfrm>
              <a:prstGeom prst="rect">
                <a:avLst/>
              </a:prstGeom>
              <a:effectLst>
                <a:glow rad="12700">
                  <a:schemeClr val="bg1"/>
                </a:glow>
              </a:effectLst>
            </p:spPr>
          </p:pic>
        </p:grpSp>
      </p:grpSp>
      <p:pic>
        <p:nvPicPr>
          <p:cNvPr id="6" name="Afbeelding 5"/>
          <p:cNvPicPr preferRelativeResize="0"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0928" y="-963488"/>
            <a:ext cx="966810" cy="1146360"/>
          </a:xfrm>
          <a:prstGeom prst="rect">
            <a:avLst/>
          </a:prstGeom>
        </p:spPr>
      </p:pic>
      <p:pic>
        <p:nvPicPr>
          <p:cNvPr id="7" name="Afbeelding 6"/>
          <p:cNvPicPr preferRelativeResize="0"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0672" y="785525"/>
            <a:ext cx="1516488" cy="1240271"/>
          </a:xfrm>
          <a:prstGeom prst="rect">
            <a:avLst/>
          </a:prstGeom>
        </p:spPr>
      </p:pic>
      <p:pic>
        <p:nvPicPr>
          <p:cNvPr id="8" name="Afbeelding 7"/>
          <p:cNvPicPr preferRelativeResize="0"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24856" y="3240834"/>
            <a:ext cx="1108203" cy="894340"/>
          </a:xfrm>
          <a:prstGeom prst="rect">
            <a:avLst/>
          </a:prstGeom>
        </p:spPr>
      </p:pic>
      <p:pic>
        <p:nvPicPr>
          <p:cNvPr id="9" name="Afbeelding 8"/>
          <p:cNvPicPr preferRelativeResize="0"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24856" y="5368678"/>
            <a:ext cx="1224856" cy="1035234"/>
          </a:xfrm>
          <a:prstGeom prst="rect">
            <a:avLst/>
          </a:prstGeom>
        </p:spPr>
      </p:pic>
      <p:pic>
        <p:nvPicPr>
          <p:cNvPr id="10" name="Afbeelding 9"/>
          <p:cNvPicPr preferRelativeResize="0"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2425" y="6043600"/>
            <a:ext cx="1451630" cy="1163440"/>
          </a:xfrm>
          <a:prstGeom prst="rect">
            <a:avLst/>
          </a:prstGeom>
        </p:spPr>
      </p:pic>
      <p:pic>
        <p:nvPicPr>
          <p:cNvPr id="11" name="Afbeelding 10"/>
          <p:cNvPicPr preferRelativeResize="0"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148" y="6625320"/>
            <a:ext cx="1057612" cy="1424636"/>
          </a:xfrm>
          <a:prstGeom prst="rect">
            <a:avLst/>
          </a:prstGeom>
        </p:spPr>
      </p:pic>
      <p:pic>
        <p:nvPicPr>
          <p:cNvPr id="12" name="Afbeelding 11"/>
          <p:cNvPicPr preferRelativeResize="0"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4690" y="6691339"/>
            <a:ext cx="760154" cy="1138059"/>
          </a:xfrm>
          <a:prstGeom prst="rect">
            <a:avLst/>
          </a:prstGeom>
        </p:spPr>
      </p:pic>
      <p:pic>
        <p:nvPicPr>
          <p:cNvPr id="13" name="Afbeelding 12"/>
          <p:cNvPicPr preferRelativeResize="0"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7900" y="6814809"/>
            <a:ext cx="1166530" cy="1111458"/>
          </a:xfrm>
          <a:prstGeom prst="rect">
            <a:avLst/>
          </a:prstGeom>
        </p:spPr>
      </p:pic>
      <p:pic>
        <p:nvPicPr>
          <p:cNvPr id="14" name="Afbeelding 13"/>
          <p:cNvPicPr preferRelativeResize="0"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1434" y="3240834"/>
            <a:ext cx="1213613" cy="914878"/>
          </a:xfrm>
          <a:prstGeom prst="rect">
            <a:avLst/>
          </a:prstGeom>
        </p:spPr>
      </p:pic>
      <p:pic>
        <p:nvPicPr>
          <p:cNvPr id="15" name="Afbeelding 14"/>
          <p:cNvPicPr preferRelativeResize="0">
            <a:picLocks noChangeAspect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4488" y="-573457"/>
            <a:ext cx="1108203" cy="995121"/>
          </a:xfrm>
          <a:prstGeom prst="rect">
            <a:avLst/>
          </a:prstGeom>
        </p:spPr>
      </p:pic>
      <p:pic>
        <p:nvPicPr>
          <p:cNvPr id="16" name="Afbeelding 15"/>
          <p:cNvPicPr preferRelativeResize="0">
            <a:picLocks noChangeAspect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6628" y="-1179512"/>
            <a:ext cx="1071756" cy="1425775"/>
          </a:xfrm>
          <a:prstGeom prst="rect">
            <a:avLst/>
          </a:prstGeom>
        </p:spPr>
      </p:pic>
      <p:pic>
        <p:nvPicPr>
          <p:cNvPr id="17" name="Afbeelding 16"/>
          <p:cNvPicPr preferRelativeResize="0">
            <a:picLocks noChangeAspect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9863" y="-1107504"/>
            <a:ext cx="912542" cy="1102835"/>
          </a:xfrm>
          <a:prstGeom prst="rect">
            <a:avLst/>
          </a:prstGeom>
        </p:spPr>
      </p:pic>
      <p:sp>
        <p:nvSpPr>
          <p:cNvPr id="42" name="Tekstvak 41"/>
          <p:cNvSpPr txBox="1"/>
          <p:nvPr/>
        </p:nvSpPr>
        <p:spPr>
          <a:xfrm>
            <a:off x="3232251" y="3375814"/>
            <a:ext cx="28040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cap="small" dirty="0">
                <a:solidFill>
                  <a:schemeClr val="bg1"/>
                </a:solidFill>
              </a:rPr>
              <a:t>vergadertafel</a:t>
            </a:r>
            <a:endParaRPr lang="en-US" sz="2800" b="1" cap="smal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5133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4.92713E-6 L 0.43594 0.3678 " pathEditMode="relative" rAng="0" ptsTypes="AA">
                                      <p:cBhvr>
                                        <p:cTn id="6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788" y="183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"/>
                            </p:stCondLst>
                            <p:childTnLst>
                              <p:par>
                                <p:cTn id="8" presetID="42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22222E-6 4.59509E-6 L -0.36771 0.41624 " pathEditMode="relative" rAng="0" ptsTypes="AA">
                                      <p:cBhvr>
                                        <p:cTn id="9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385" y="20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900"/>
                            </p:stCondLst>
                            <p:childTnLst>
                              <p:par>
                                <p:cTn id="11" presetID="42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37796 -0.30463 L 4.72222E-6 2.96296E-6 " pathEditMode="relative" rAng="0" ptsTypes="AA">
                                      <p:cBhvr>
                                        <p:cTn id="12" dur="200" spd="-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89" y="15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600"/>
                            </p:stCondLst>
                            <p:childTnLst>
                              <p:par>
                                <p:cTn id="14" presetID="63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3.88889E-6 -1.48148E-6 L 0.37639 -0.00625 " pathEditMode="relative" rAng="0" ptsTypes="AA">
                                      <p:cBhvr>
                                        <p:cTn id="15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19" y="-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300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1526 -0.32824 L -0.01059 0.00764 " pathEditMode="relative" rAng="0" ptsTypes="AA">
                                      <p:cBhvr>
                                        <p:cTn id="18" dur="200" spd="-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60" y="16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42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61111E-6 2.85681E-6 L -0.01111 0.34975 " pathEditMode="relative" rAng="0" ptsTypes="AA">
                                      <p:cBhvr>
                                        <p:cTn id="21" dur="2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6" y="174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700"/>
                            </p:stCondLst>
                            <p:childTnLst>
                              <p:par>
                                <p:cTn id="23" presetID="35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198 0.00278 L -0.34618 -0.00486 " pathEditMode="relative" rAng="0" ptsTypes="AA">
                                      <p:cBhvr>
                                        <p:cTn id="24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299" y="-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400"/>
                            </p:stCondLst>
                            <p:childTnLst>
                              <p:par>
                                <p:cTn id="26" presetID="42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22326 -0.33333 L 0.07049 0.09444 " pathEditMode="relative" rAng="0" ptsTypes="AA">
                                      <p:cBhvr>
                                        <p:cTn id="27" dur="2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687" y="21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100"/>
                            </p:stCondLst>
                            <p:childTnLst>
                              <p:par>
                                <p:cTn id="29" presetID="42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191 -0.01503 L -0.21701 0.37336 " pathEditMode="relative" rAng="0" ptsTypes="AA">
                                      <p:cBhvr>
                                        <p:cTn id="30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06" y="194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800"/>
                            </p:stCondLst>
                            <p:childTnLst>
                              <p:par>
                                <p:cTn id="32" presetID="42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40538 -0.20092 L -0.0158 0.00926 " pathEditMode="relative" rAng="0" ptsTypes="AA">
                                      <p:cBhvr>
                                        <p:cTn id="33" dur="200" spd="-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59" y="10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500"/>
                            </p:stCondLst>
                            <p:childTnLst>
                              <p:par>
                                <p:cTn id="35" presetID="42" presetClass="path" presetSubtype="0" accel="50000" decel="5000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Motion origin="layout" path="M 0.00035 -0.275 L 8.33333E-7 0.01899 " pathEditMode="relative" rAng="0" ptsTypes="AA">
                                      <p:cBhvr>
                                        <p:cTn id="36" dur="2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" y="146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600"/>
                            </p:stCondLst>
                            <p:childTnLst>
                              <p:par>
                                <p:cTn id="38" presetID="42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799 -1.11111E-6 L 0.38559 0.19005 " pathEditMode="relative" rAng="0" ptsTypes="AA">
                                      <p:cBhvr>
                                        <p:cTn id="39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70" y="94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ep 44">
            <a:extLst>
              <a:ext uri="{FF2B5EF4-FFF2-40B4-BE49-F238E27FC236}">
                <a16:creationId xmlns:a16="http://schemas.microsoft.com/office/drawing/2014/main" id="{9A2FFAA4-2D88-7E2B-5B37-1B3C91C8949F}"/>
              </a:ext>
            </a:extLst>
          </p:cNvPr>
          <p:cNvGrpSpPr/>
          <p:nvPr/>
        </p:nvGrpSpPr>
        <p:grpSpPr>
          <a:xfrm>
            <a:off x="271512" y="4757490"/>
            <a:ext cx="1524439" cy="1666733"/>
            <a:chOff x="271512" y="4757490"/>
            <a:chExt cx="1524439" cy="1666733"/>
          </a:xfrm>
        </p:grpSpPr>
        <p:pic>
          <p:nvPicPr>
            <p:cNvPr id="20" name="Afbeelding 19" descr="Afbeelding met boksbeugel&#10;&#10;Automatisch gegenereerde beschrijving">
              <a:extLst>
                <a:ext uri="{FF2B5EF4-FFF2-40B4-BE49-F238E27FC236}">
                  <a16:creationId xmlns:a16="http://schemas.microsoft.com/office/drawing/2014/main" id="{A73BD64D-22C2-391A-0E12-628E3160B3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06" t="12959" r="13576" b="20716"/>
            <a:stretch/>
          </p:blipFill>
          <p:spPr>
            <a:xfrm>
              <a:off x="432000" y="4916909"/>
              <a:ext cx="1103401" cy="1003626"/>
            </a:xfrm>
            <a:prstGeom prst="rect">
              <a:avLst/>
            </a:prstGeom>
          </p:spPr>
        </p:pic>
        <p:grpSp>
          <p:nvGrpSpPr>
            <p:cNvPr id="110" name="Groep 109">
              <a:extLst>
                <a:ext uri="{FF2B5EF4-FFF2-40B4-BE49-F238E27FC236}">
                  <a16:creationId xmlns:a16="http://schemas.microsoft.com/office/drawing/2014/main" id="{CF7DC612-3F4F-76A9-CDDD-5F0CE012B7F5}"/>
                </a:ext>
              </a:extLst>
            </p:cNvPr>
            <p:cNvGrpSpPr/>
            <p:nvPr/>
          </p:nvGrpSpPr>
          <p:grpSpPr>
            <a:xfrm>
              <a:off x="271512" y="4757490"/>
              <a:ext cx="1524439" cy="1666733"/>
              <a:chOff x="243756" y="4753057"/>
              <a:chExt cx="1524439" cy="1666733"/>
            </a:xfrm>
          </p:grpSpPr>
          <p:pic>
            <p:nvPicPr>
              <p:cNvPr id="26" name="Afbeelding 25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3705" y="6057764"/>
                <a:ext cx="1164328" cy="362026"/>
              </a:xfrm>
              <a:prstGeom prst="rect">
                <a:avLst/>
              </a:prstGeom>
            </p:spPr>
          </p:pic>
          <p:sp>
            <p:nvSpPr>
              <p:cNvPr id="92" name="Blokboog 91">
                <a:extLst>
                  <a:ext uri="{FF2B5EF4-FFF2-40B4-BE49-F238E27FC236}">
                    <a16:creationId xmlns:a16="http://schemas.microsoft.com/office/drawing/2014/main" id="{C5CF004B-34F2-BB9A-E345-E4BB2532B027}"/>
                  </a:ext>
                </a:extLst>
              </p:cNvPr>
              <p:cNvSpPr/>
              <p:nvPr/>
            </p:nvSpPr>
            <p:spPr>
              <a:xfrm>
                <a:off x="243756" y="4753057"/>
                <a:ext cx="1524439" cy="1586589"/>
              </a:xfrm>
              <a:prstGeom prst="blockArc">
                <a:avLst>
                  <a:gd name="adj1" fmla="val 8475009"/>
                  <a:gd name="adj2" fmla="val 2543938"/>
                  <a:gd name="adj3" fmla="val 31"/>
                </a:avLst>
              </a:prstGeom>
              <a:noFill/>
              <a:ln w="22225">
                <a:solidFill>
                  <a:srgbClr val="FF662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46" name="Groep 45">
            <a:extLst>
              <a:ext uri="{FF2B5EF4-FFF2-40B4-BE49-F238E27FC236}">
                <a16:creationId xmlns:a16="http://schemas.microsoft.com/office/drawing/2014/main" id="{D74C01D7-236E-8724-52E2-AB127AB654C9}"/>
              </a:ext>
            </a:extLst>
          </p:cNvPr>
          <p:cNvGrpSpPr/>
          <p:nvPr/>
        </p:nvGrpSpPr>
        <p:grpSpPr>
          <a:xfrm>
            <a:off x="2043756" y="4753057"/>
            <a:ext cx="1524439" cy="1586589"/>
            <a:chOff x="2043756" y="4753057"/>
            <a:chExt cx="1524439" cy="1586589"/>
          </a:xfrm>
        </p:grpSpPr>
        <p:pic>
          <p:nvPicPr>
            <p:cNvPr id="21" name="Afbeelding 20" descr="Afbeelding met boksbeugel&#10;&#10;Automatisch gegenereerde beschrijving">
              <a:extLst>
                <a:ext uri="{FF2B5EF4-FFF2-40B4-BE49-F238E27FC236}">
                  <a16:creationId xmlns:a16="http://schemas.microsoft.com/office/drawing/2014/main" id="{D3BCC902-EF1E-A643-722A-CA73EB51F2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06" t="12959" r="13576" b="20716"/>
            <a:stretch/>
          </p:blipFill>
          <p:spPr>
            <a:xfrm>
              <a:off x="2232000" y="4915412"/>
              <a:ext cx="1103401" cy="1003626"/>
            </a:xfrm>
            <a:prstGeom prst="rect">
              <a:avLst/>
            </a:prstGeom>
          </p:spPr>
        </p:pic>
        <p:grpSp>
          <p:nvGrpSpPr>
            <p:cNvPr id="111" name="Groep 110">
              <a:extLst>
                <a:ext uri="{FF2B5EF4-FFF2-40B4-BE49-F238E27FC236}">
                  <a16:creationId xmlns:a16="http://schemas.microsoft.com/office/drawing/2014/main" id="{85287D03-82B5-C356-E4E1-C9BBA1820BD1}"/>
                </a:ext>
              </a:extLst>
            </p:cNvPr>
            <p:cNvGrpSpPr/>
            <p:nvPr/>
          </p:nvGrpSpPr>
          <p:grpSpPr>
            <a:xfrm>
              <a:off x="2043756" y="4753057"/>
              <a:ext cx="1524439" cy="1586589"/>
              <a:chOff x="2043756" y="4753057"/>
              <a:chExt cx="1524439" cy="1586589"/>
            </a:xfrm>
          </p:grpSpPr>
          <p:pic>
            <p:nvPicPr>
              <p:cNvPr id="66" name="Afbeelding 65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89662" y="6025041"/>
                <a:ext cx="698304" cy="314605"/>
              </a:xfrm>
              <a:prstGeom prst="rect">
                <a:avLst/>
              </a:prstGeom>
            </p:spPr>
          </p:pic>
          <p:sp>
            <p:nvSpPr>
              <p:cNvPr id="93" name="Blokboog 92">
                <a:extLst>
                  <a:ext uri="{FF2B5EF4-FFF2-40B4-BE49-F238E27FC236}">
                    <a16:creationId xmlns:a16="http://schemas.microsoft.com/office/drawing/2014/main" id="{1325C184-40BE-F1B0-A1E1-B64BC01C9FA6}"/>
                  </a:ext>
                </a:extLst>
              </p:cNvPr>
              <p:cNvSpPr/>
              <p:nvPr/>
            </p:nvSpPr>
            <p:spPr>
              <a:xfrm>
                <a:off x="2043756" y="4753057"/>
                <a:ext cx="1524439" cy="1586589"/>
              </a:xfrm>
              <a:prstGeom prst="blockArc">
                <a:avLst>
                  <a:gd name="adj1" fmla="val 7912843"/>
                  <a:gd name="adj2" fmla="val 2543938"/>
                  <a:gd name="adj3" fmla="val 31"/>
                </a:avLst>
              </a:prstGeom>
              <a:noFill/>
              <a:ln w="22225">
                <a:solidFill>
                  <a:srgbClr val="FF662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48" name="Groep 47">
            <a:extLst>
              <a:ext uri="{FF2B5EF4-FFF2-40B4-BE49-F238E27FC236}">
                <a16:creationId xmlns:a16="http://schemas.microsoft.com/office/drawing/2014/main" id="{F0603F9B-40A8-2FEA-FCCC-DAE51FA41931}"/>
              </a:ext>
            </a:extLst>
          </p:cNvPr>
          <p:cNvGrpSpPr/>
          <p:nvPr/>
        </p:nvGrpSpPr>
        <p:grpSpPr>
          <a:xfrm>
            <a:off x="3843756" y="4753057"/>
            <a:ext cx="1524439" cy="1909527"/>
            <a:chOff x="3843756" y="4753057"/>
            <a:chExt cx="1524439" cy="1909527"/>
          </a:xfrm>
        </p:grpSpPr>
        <p:pic>
          <p:nvPicPr>
            <p:cNvPr id="23" name="Afbeelding 22" descr="Afbeelding met boksbeugel&#10;&#10;Automatisch gegenereerde beschrijving">
              <a:extLst>
                <a:ext uri="{FF2B5EF4-FFF2-40B4-BE49-F238E27FC236}">
                  <a16:creationId xmlns:a16="http://schemas.microsoft.com/office/drawing/2014/main" id="{90D45137-AA46-141B-3B8C-1CC156634C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06" t="12959" r="13576" b="20716"/>
            <a:stretch/>
          </p:blipFill>
          <p:spPr>
            <a:xfrm>
              <a:off x="4032000" y="4915412"/>
              <a:ext cx="1103401" cy="1003626"/>
            </a:xfrm>
            <a:prstGeom prst="rect">
              <a:avLst/>
            </a:prstGeom>
          </p:spPr>
        </p:pic>
        <p:grpSp>
          <p:nvGrpSpPr>
            <p:cNvPr id="112" name="Groep 111">
              <a:extLst>
                <a:ext uri="{FF2B5EF4-FFF2-40B4-BE49-F238E27FC236}">
                  <a16:creationId xmlns:a16="http://schemas.microsoft.com/office/drawing/2014/main" id="{AFED18AC-F1BC-A12F-553E-C84FA7526178}"/>
                </a:ext>
              </a:extLst>
            </p:cNvPr>
            <p:cNvGrpSpPr/>
            <p:nvPr/>
          </p:nvGrpSpPr>
          <p:grpSpPr>
            <a:xfrm>
              <a:off x="3843756" y="4753057"/>
              <a:ext cx="1524439" cy="1909527"/>
              <a:chOff x="3843756" y="4753057"/>
              <a:chExt cx="1524439" cy="1909527"/>
            </a:xfrm>
          </p:grpSpPr>
          <p:pic>
            <p:nvPicPr>
              <p:cNvPr id="47" name="Afbeelding 46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34453" y="5919038"/>
                <a:ext cx="712783" cy="743546"/>
              </a:xfrm>
              <a:prstGeom prst="rect">
                <a:avLst/>
              </a:prstGeom>
            </p:spPr>
          </p:pic>
          <p:sp>
            <p:nvSpPr>
              <p:cNvPr id="94" name="Blokboog 93">
                <a:extLst>
                  <a:ext uri="{FF2B5EF4-FFF2-40B4-BE49-F238E27FC236}">
                    <a16:creationId xmlns:a16="http://schemas.microsoft.com/office/drawing/2014/main" id="{35B04127-75EF-0B73-E2C5-9A4765B00694}"/>
                  </a:ext>
                </a:extLst>
              </p:cNvPr>
              <p:cNvSpPr/>
              <p:nvPr/>
            </p:nvSpPr>
            <p:spPr>
              <a:xfrm>
                <a:off x="3843756" y="4753057"/>
                <a:ext cx="1524439" cy="1586589"/>
              </a:xfrm>
              <a:prstGeom prst="blockArc">
                <a:avLst>
                  <a:gd name="adj1" fmla="val 7182995"/>
                  <a:gd name="adj2" fmla="val 3074997"/>
                  <a:gd name="adj3" fmla="val 0"/>
                </a:avLst>
              </a:prstGeom>
              <a:noFill/>
              <a:ln w="22225">
                <a:solidFill>
                  <a:srgbClr val="FF662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50" name="Groep 49">
            <a:extLst>
              <a:ext uri="{FF2B5EF4-FFF2-40B4-BE49-F238E27FC236}">
                <a16:creationId xmlns:a16="http://schemas.microsoft.com/office/drawing/2014/main" id="{4AAC18BD-4E23-5167-690F-7104F433946D}"/>
              </a:ext>
            </a:extLst>
          </p:cNvPr>
          <p:cNvGrpSpPr/>
          <p:nvPr/>
        </p:nvGrpSpPr>
        <p:grpSpPr>
          <a:xfrm>
            <a:off x="5643756" y="4753057"/>
            <a:ext cx="1524439" cy="1671166"/>
            <a:chOff x="5643756" y="4753057"/>
            <a:chExt cx="1524439" cy="1671166"/>
          </a:xfrm>
        </p:grpSpPr>
        <p:pic>
          <p:nvPicPr>
            <p:cNvPr id="24" name="Afbeelding 23" descr="Afbeelding met boksbeugel&#10;&#10;Automatisch gegenereerde beschrijving">
              <a:extLst>
                <a:ext uri="{FF2B5EF4-FFF2-40B4-BE49-F238E27FC236}">
                  <a16:creationId xmlns:a16="http://schemas.microsoft.com/office/drawing/2014/main" id="{AB993A07-5646-207B-5177-23B58F6051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06" t="12959" r="13576" b="20716"/>
            <a:stretch/>
          </p:blipFill>
          <p:spPr>
            <a:xfrm>
              <a:off x="5832000" y="4915412"/>
              <a:ext cx="1103401" cy="1003626"/>
            </a:xfrm>
            <a:prstGeom prst="rect">
              <a:avLst/>
            </a:prstGeom>
          </p:spPr>
        </p:pic>
        <p:grpSp>
          <p:nvGrpSpPr>
            <p:cNvPr id="113" name="Groep 112">
              <a:extLst>
                <a:ext uri="{FF2B5EF4-FFF2-40B4-BE49-F238E27FC236}">
                  <a16:creationId xmlns:a16="http://schemas.microsoft.com/office/drawing/2014/main" id="{22F43216-A771-22C5-1270-EB1DA88B4D5D}"/>
                </a:ext>
              </a:extLst>
            </p:cNvPr>
            <p:cNvGrpSpPr/>
            <p:nvPr/>
          </p:nvGrpSpPr>
          <p:grpSpPr>
            <a:xfrm>
              <a:off x="5643756" y="4753057"/>
              <a:ext cx="1524439" cy="1671166"/>
              <a:chOff x="5643756" y="4753057"/>
              <a:chExt cx="1524439" cy="1671166"/>
            </a:xfrm>
          </p:grpSpPr>
          <p:pic>
            <p:nvPicPr>
              <p:cNvPr id="35" name="Afbeelding 34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5029" b="22247"/>
              <a:stretch/>
            </p:blipFill>
            <p:spPr>
              <a:xfrm>
                <a:off x="6023501" y="5840722"/>
                <a:ext cx="930267" cy="583501"/>
              </a:xfrm>
              <a:prstGeom prst="rect">
                <a:avLst/>
              </a:prstGeom>
            </p:spPr>
          </p:pic>
          <p:sp>
            <p:nvSpPr>
              <p:cNvPr id="95" name="Blokboog 94">
                <a:extLst>
                  <a:ext uri="{FF2B5EF4-FFF2-40B4-BE49-F238E27FC236}">
                    <a16:creationId xmlns:a16="http://schemas.microsoft.com/office/drawing/2014/main" id="{2DC747D4-820B-54B6-B99D-A2D6D6DD87A0}"/>
                  </a:ext>
                </a:extLst>
              </p:cNvPr>
              <p:cNvSpPr/>
              <p:nvPr/>
            </p:nvSpPr>
            <p:spPr>
              <a:xfrm>
                <a:off x="5643756" y="4753057"/>
                <a:ext cx="1524439" cy="1586589"/>
              </a:xfrm>
              <a:prstGeom prst="blockArc">
                <a:avLst>
                  <a:gd name="adj1" fmla="val 7571294"/>
                  <a:gd name="adj2" fmla="val 2752042"/>
                  <a:gd name="adj3" fmla="val 0"/>
                </a:avLst>
              </a:prstGeom>
              <a:noFill/>
              <a:ln w="22225">
                <a:solidFill>
                  <a:srgbClr val="FF662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2" name="Tekstvak 1">
            <a:extLst>
              <a:ext uri="{FF2B5EF4-FFF2-40B4-BE49-F238E27FC236}">
                <a16:creationId xmlns:a16="http://schemas.microsoft.com/office/drawing/2014/main" id="{7E47E29B-1030-44B3-B134-EDB8F6384EDB}"/>
              </a:ext>
            </a:extLst>
          </p:cNvPr>
          <p:cNvSpPr txBox="1"/>
          <p:nvPr/>
        </p:nvSpPr>
        <p:spPr>
          <a:xfrm flipH="1">
            <a:off x="0" y="196373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Politieke partijen</a:t>
            </a:r>
          </a:p>
        </p:txBody>
      </p:sp>
      <p:grpSp>
        <p:nvGrpSpPr>
          <p:cNvPr id="27" name="Groep 26">
            <a:extLst>
              <a:ext uri="{FF2B5EF4-FFF2-40B4-BE49-F238E27FC236}">
                <a16:creationId xmlns:a16="http://schemas.microsoft.com/office/drawing/2014/main" id="{443A548E-1530-A67E-C94B-6AF73A62EBFC}"/>
              </a:ext>
            </a:extLst>
          </p:cNvPr>
          <p:cNvGrpSpPr/>
          <p:nvPr/>
        </p:nvGrpSpPr>
        <p:grpSpPr>
          <a:xfrm>
            <a:off x="216000" y="1037622"/>
            <a:ext cx="1524439" cy="1586589"/>
            <a:chOff x="216000" y="1116000"/>
            <a:chExt cx="1524439" cy="1586589"/>
          </a:xfrm>
        </p:grpSpPr>
        <p:pic>
          <p:nvPicPr>
            <p:cNvPr id="3" name="Afbeelding 2" descr="Afbeelding met boksbeugel&#10;&#10;Automatisch gegenereerde beschrijving">
              <a:extLst>
                <a:ext uri="{FF2B5EF4-FFF2-40B4-BE49-F238E27FC236}">
                  <a16:creationId xmlns:a16="http://schemas.microsoft.com/office/drawing/2014/main" id="{116BB986-3EF6-0191-C234-0482865FFE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06" t="12959" r="13576" b="20716"/>
            <a:stretch/>
          </p:blipFill>
          <p:spPr>
            <a:xfrm>
              <a:off x="432000" y="1261497"/>
              <a:ext cx="1103401" cy="1003626"/>
            </a:xfrm>
            <a:prstGeom prst="rect">
              <a:avLst/>
            </a:prstGeom>
          </p:spPr>
        </p:pic>
        <p:grpSp>
          <p:nvGrpSpPr>
            <p:cNvPr id="100" name="Groep 99">
              <a:extLst>
                <a:ext uri="{FF2B5EF4-FFF2-40B4-BE49-F238E27FC236}">
                  <a16:creationId xmlns:a16="http://schemas.microsoft.com/office/drawing/2014/main" id="{DA8EE9B3-9AB0-4C9C-1D6B-C7229F28A642}"/>
                </a:ext>
              </a:extLst>
            </p:cNvPr>
            <p:cNvGrpSpPr/>
            <p:nvPr/>
          </p:nvGrpSpPr>
          <p:grpSpPr>
            <a:xfrm>
              <a:off x="216000" y="1116000"/>
              <a:ext cx="1524439" cy="1586589"/>
              <a:chOff x="216000" y="1116000"/>
              <a:chExt cx="1524439" cy="1586589"/>
            </a:xfrm>
          </p:grpSpPr>
          <p:pic>
            <p:nvPicPr>
              <p:cNvPr id="7" name="Afbeelding 6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4023" y="2284315"/>
                <a:ext cx="870823" cy="344479"/>
              </a:xfrm>
              <a:prstGeom prst="rect">
                <a:avLst/>
              </a:prstGeom>
            </p:spPr>
          </p:pic>
          <p:sp>
            <p:nvSpPr>
              <p:cNvPr id="68" name="Blokboog 67">
                <a:extLst>
                  <a:ext uri="{FF2B5EF4-FFF2-40B4-BE49-F238E27FC236}">
                    <a16:creationId xmlns:a16="http://schemas.microsoft.com/office/drawing/2014/main" id="{F5873B67-5463-8371-A24E-96E85BB91515}"/>
                  </a:ext>
                </a:extLst>
              </p:cNvPr>
              <p:cNvSpPr/>
              <p:nvPr/>
            </p:nvSpPr>
            <p:spPr>
              <a:xfrm>
                <a:off x="216000" y="1116000"/>
                <a:ext cx="1524439" cy="1586589"/>
              </a:xfrm>
              <a:prstGeom prst="blockArc">
                <a:avLst>
                  <a:gd name="adj1" fmla="val 8475009"/>
                  <a:gd name="adj2" fmla="val 2543938"/>
                  <a:gd name="adj3" fmla="val 31"/>
                </a:avLst>
              </a:prstGeom>
              <a:noFill/>
              <a:ln w="22225">
                <a:solidFill>
                  <a:srgbClr val="FF662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32" name="Groep 31">
            <a:extLst>
              <a:ext uri="{FF2B5EF4-FFF2-40B4-BE49-F238E27FC236}">
                <a16:creationId xmlns:a16="http://schemas.microsoft.com/office/drawing/2014/main" id="{D5B96315-D256-55E3-CFFC-6C8AA7D040CA}"/>
              </a:ext>
            </a:extLst>
          </p:cNvPr>
          <p:cNvGrpSpPr/>
          <p:nvPr/>
        </p:nvGrpSpPr>
        <p:grpSpPr>
          <a:xfrm>
            <a:off x="2016000" y="1037622"/>
            <a:ext cx="1524439" cy="1620248"/>
            <a:chOff x="2016000" y="1116000"/>
            <a:chExt cx="1524439" cy="1620248"/>
          </a:xfrm>
        </p:grpSpPr>
        <p:pic>
          <p:nvPicPr>
            <p:cNvPr id="5" name="Afbeelding 4" descr="Afbeelding met boksbeugel&#10;&#10;Automatisch gegenereerde beschrijving">
              <a:extLst>
                <a:ext uri="{FF2B5EF4-FFF2-40B4-BE49-F238E27FC236}">
                  <a16:creationId xmlns:a16="http://schemas.microsoft.com/office/drawing/2014/main" id="{03F6C309-4AB2-7B5A-1557-F0E218FC2E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06" t="12959" r="13576" b="20716"/>
            <a:stretch/>
          </p:blipFill>
          <p:spPr>
            <a:xfrm>
              <a:off x="2232000" y="1260000"/>
              <a:ext cx="1103401" cy="1003626"/>
            </a:xfrm>
            <a:prstGeom prst="rect">
              <a:avLst/>
            </a:prstGeom>
          </p:spPr>
        </p:pic>
        <p:grpSp>
          <p:nvGrpSpPr>
            <p:cNvPr id="101" name="Groep 100">
              <a:extLst>
                <a:ext uri="{FF2B5EF4-FFF2-40B4-BE49-F238E27FC236}">
                  <a16:creationId xmlns:a16="http://schemas.microsoft.com/office/drawing/2014/main" id="{7E9161A8-B204-B74B-C09F-F285FAE422D2}"/>
                </a:ext>
              </a:extLst>
            </p:cNvPr>
            <p:cNvGrpSpPr/>
            <p:nvPr/>
          </p:nvGrpSpPr>
          <p:grpSpPr>
            <a:xfrm>
              <a:off x="2016000" y="1116000"/>
              <a:ext cx="1524439" cy="1620248"/>
              <a:chOff x="2016000" y="1116000"/>
              <a:chExt cx="1524439" cy="1620248"/>
            </a:xfrm>
          </p:grpSpPr>
          <p:pic>
            <p:nvPicPr>
              <p:cNvPr id="15" name="Afbeelding 14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7490" b="26708"/>
              <a:stretch/>
            </p:blipFill>
            <p:spPr>
              <a:xfrm>
                <a:off x="2263642" y="2249875"/>
                <a:ext cx="1061899" cy="486373"/>
              </a:xfrm>
              <a:prstGeom prst="rect">
                <a:avLst/>
              </a:prstGeom>
            </p:spPr>
          </p:pic>
          <p:sp>
            <p:nvSpPr>
              <p:cNvPr id="69" name="Blokboog 68">
                <a:extLst>
                  <a:ext uri="{FF2B5EF4-FFF2-40B4-BE49-F238E27FC236}">
                    <a16:creationId xmlns:a16="http://schemas.microsoft.com/office/drawing/2014/main" id="{AC8A0779-392D-8A49-24F3-50D08727A1C2}"/>
                  </a:ext>
                </a:extLst>
              </p:cNvPr>
              <p:cNvSpPr/>
              <p:nvPr/>
            </p:nvSpPr>
            <p:spPr>
              <a:xfrm>
                <a:off x="2016000" y="1116000"/>
                <a:ext cx="1524439" cy="1586589"/>
              </a:xfrm>
              <a:prstGeom prst="blockArc">
                <a:avLst>
                  <a:gd name="adj1" fmla="val 8160284"/>
                  <a:gd name="adj2" fmla="val 2701786"/>
                  <a:gd name="adj3" fmla="val 83"/>
                </a:avLst>
              </a:prstGeom>
              <a:noFill/>
              <a:ln w="22225">
                <a:solidFill>
                  <a:srgbClr val="FF662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33" name="Groep 32">
            <a:extLst>
              <a:ext uri="{FF2B5EF4-FFF2-40B4-BE49-F238E27FC236}">
                <a16:creationId xmlns:a16="http://schemas.microsoft.com/office/drawing/2014/main" id="{5C098A2D-B945-ACA5-6AE4-206282BEF18D}"/>
              </a:ext>
            </a:extLst>
          </p:cNvPr>
          <p:cNvGrpSpPr/>
          <p:nvPr/>
        </p:nvGrpSpPr>
        <p:grpSpPr>
          <a:xfrm>
            <a:off x="3816000" y="1037622"/>
            <a:ext cx="1524439" cy="1586589"/>
            <a:chOff x="3816000" y="1116000"/>
            <a:chExt cx="1524439" cy="1586589"/>
          </a:xfrm>
        </p:grpSpPr>
        <p:pic>
          <p:nvPicPr>
            <p:cNvPr id="6" name="Afbeelding 5" descr="Afbeelding met boksbeugel&#10;&#10;Automatisch gegenereerde beschrijving">
              <a:extLst>
                <a:ext uri="{FF2B5EF4-FFF2-40B4-BE49-F238E27FC236}">
                  <a16:creationId xmlns:a16="http://schemas.microsoft.com/office/drawing/2014/main" id="{8962F4A5-ED80-FCFD-615A-A91E78AC07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06" t="12959" r="13576" b="20716"/>
            <a:stretch/>
          </p:blipFill>
          <p:spPr>
            <a:xfrm>
              <a:off x="4032000" y="1260000"/>
              <a:ext cx="1103401" cy="1003626"/>
            </a:xfrm>
            <a:prstGeom prst="rect">
              <a:avLst/>
            </a:prstGeom>
          </p:spPr>
        </p:pic>
        <p:grpSp>
          <p:nvGrpSpPr>
            <p:cNvPr id="102" name="Groep 101">
              <a:extLst>
                <a:ext uri="{FF2B5EF4-FFF2-40B4-BE49-F238E27FC236}">
                  <a16:creationId xmlns:a16="http://schemas.microsoft.com/office/drawing/2014/main" id="{16B813A4-11B4-6DF3-69F2-03A790CEF549}"/>
                </a:ext>
              </a:extLst>
            </p:cNvPr>
            <p:cNvGrpSpPr/>
            <p:nvPr/>
          </p:nvGrpSpPr>
          <p:grpSpPr>
            <a:xfrm>
              <a:off x="3816000" y="1116000"/>
              <a:ext cx="1524439" cy="1586589"/>
              <a:chOff x="3816000" y="1116000"/>
              <a:chExt cx="1524439" cy="1586589"/>
            </a:xfrm>
          </p:grpSpPr>
          <p:pic>
            <p:nvPicPr>
              <p:cNvPr id="39" name="Afbeelding 38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76640" y="2255763"/>
                <a:ext cx="1083016" cy="415878"/>
              </a:xfrm>
              <a:prstGeom prst="rect">
                <a:avLst/>
              </a:prstGeom>
            </p:spPr>
          </p:pic>
          <p:sp>
            <p:nvSpPr>
              <p:cNvPr id="70" name="Blokboog 69">
                <a:extLst>
                  <a:ext uri="{FF2B5EF4-FFF2-40B4-BE49-F238E27FC236}">
                    <a16:creationId xmlns:a16="http://schemas.microsoft.com/office/drawing/2014/main" id="{6AA3619E-DB21-CC5E-AFEA-180AE758CC2F}"/>
                  </a:ext>
                </a:extLst>
              </p:cNvPr>
              <p:cNvSpPr/>
              <p:nvPr/>
            </p:nvSpPr>
            <p:spPr>
              <a:xfrm>
                <a:off x="3816000" y="1116000"/>
                <a:ext cx="1524439" cy="1586589"/>
              </a:xfrm>
              <a:prstGeom prst="blockArc">
                <a:avLst>
                  <a:gd name="adj1" fmla="val 8475009"/>
                  <a:gd name="adj2" fmla="val 2056258"/>
                  <a:gd name="adj3" fmla="val 0"/>
                </a:avLst>
              </a:prstGeom>
              <a:noFill/>
              <a:ln w="22225">
                <a:solidFill>
                  <a:srgbClr val="FF662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34" name="Groep 33">
            <a:extLst>
              <a:ext uri="{FF2B5EF4-FFF2-40B4-BE49-F238E27FC236}">
                <a16:creationId xmlns:a16="http://schemas.microsoft.com/office/drawing/2014/main" id="{70ED8BD2-8E73-87C9-6A65-E35FBAF986A9}"/>
              </a:ext>
            </a:extLst>
          </p:cNvPr>
          <p:cNvGrpSpPr/>
          <p:nvPr/>
        </p:nvGrpSpPr>
        <p:grpSpPr>
          <a:xfrm>
            <a:off x="5616000" y="1037622"/>
            <a:ext cx="1524439" cy="1640237"/>
            <a:chOff x="5616000" y="1116000"/>
            <a:chExt cx="1524439" cy="1640237"/>
          </a:xfrm>
        </p:grpSpPr>
        <p:pic>
          <p:nvPicPr>
            <p:cNvPr id="8" name="Afbeelding 7" descr="Afbeelding met boksbeugel&#10;&#10;Automatisch gegenereerde beschrijving">
              <a:extLst>
                <a:ext uri="{FF2B5EF4-FFF2-40B4-BE49-F238E27FC236}">
                  <a16:creationId xmlns:a16="http://schemas.microsoft.com/office/drawing/2014/main" id="{C5E5346E-C3DF-71F2-C1BF-4D0F67ED0F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06" t="12959" r="13576" b="20716"/>
            <a:stretch/>
          </p:blipFill>
          <p:spPr>
            <a:xfrm>
              <a:off x="5832000" y="1260000"/>
              <a:ext cx="1103401" cy="1003626"/>
            </a:xfrm>
            <a:prstGeom prst="rect">
              <a:avLst/>
            </a:prstGeom>
          </p:spPr>
        </p:pic>
        <p:grpSp>
          <p:nvGrpSpPr>
            <p:cNvPr id="103" name="Groep 102">
              <a:extLst>
                <a:ext uri="{FF2B5EF4-FFF2-40B4-BE49-F238E27FC236}">
                  <a16:creationId xmlns:a16="http://schemas.microsoft.com/office/drawing/2014/main" id="{A325B647-5809-C528-DD3F-AC19154D89CC}"/>
                </a:ext>
              </a:extLst>
            </p:cNvPr>
            <p:cNvGrpSpPr/>
            <p:nvPr/>
          </p:nvGrpSpPr>
          <p:grpSpPr>
            <a:xfrm>
              <a:off x="5616000" y="1116000"/>
              <a:ext cx="1524439" cy="1640237"/>
              <a:chOff x="5616000" y="1116000"/>
              <a:chExt cx="1524439" cy="1640237"/>
            </a:xfrm>
          </p:grpSpPr>
          <p:grpSp>
            <p:nvGrpSpPr>
              <p:cNvPr id="56" name="Groep 55"/>
              <p:cNvGrpSpPr/>
              <p:nvPr/>
            </p:nvGrpSpPr>
            <p:grpSpPr>
              <a:xfrm>
                <a:off x="5899105" y="2223565"/>
                <a:ext cx="1163636" cy="532672"/>
                <a:chOff x="7196994" y="1053161"/>
                <a:chExt cx="1655199" cy="757693"/>
              </a:xfrm>
            </p:grpSpPr>
            <p:pic>
              <p:nvPicPr>
                <p:cNvPr id="57" name="Afbeelding 56"/>
                <p:cNvPicPr>
                  <a:picLocks noChangeAspect="1"/>
                </p:cNvPicPr>
                <p:nvPr/>
              </p:nvPicPr>
              <p:blipFill rotWithShape="1"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857" t="37702" r="68645" b="38300"/>
                <a:stretch/>
              </p:blipFill>
              <p:spPr>
                <a:xfrm>
                  <a:off x="7196994" y="1053161"/>
                  <a:ext cx="805048" cy="757693"/>
                </a:xfrm>
                <a:prstGeom prst="rect">
                  <a:avLst/>
                </a:prstGeom>
              </p:spPr>
            </p:pic>
            <p:sp>
              <p:nvSpPr>
                <p:cNvPr id="58" name="Tekstvak 57"/>
                <p:cNvSpPr txBox="1"/>
                <p:nvPr/>
              </p:nvSpPr>
              <p:spPr>
                <a:xfrm>
                  <a:off x="7880365" y="1090585"/>
                  <a:ext cx="971828" cy="5691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nl-NL" sz="2000" b="1" dirty="0"/>
                    <a:t>FVD</a:t>
                  </a:r>
                  <a:endParaRPr lang="en-US" sz="2000" b="1" dirty="0"/>
                </a:p>
              </p:txBody>
            </p:sp>
          </p:grpSp>
          <p:sp>
            <p:nvSpPr>
              <p:cNvPr id="71" name="Blokboog 70">
                <a:extLst>
                  <a:ext uri="{FF2B5EF4-FFF2-40B4-BE49-F238E27FC236}">
                    <a16:creationId xmlns:a16="http://schemas.microsoft.com/office/drawing/2014/main" id="{C0CB659F-9450-0EC3-230F-C6A6E56CAF75}"/>
                  </a:ext>
                </a:extLst>
              </p:cNvPr>
              <p:cNvSpPr/>
              <p:nvPr/>
            </p:nvSpPr>
            <p:spPr>
              <a:xfrm>
                <a:off x="5616000" y="1116000"/>
                <a:ext cx="1524439" cy="1586589"/>
              </a:xfrm>
              <a:prstGeom prst="blockArc">
                <a:avLst>
                  <a:gd name="adj1" fmla="val 8475009"/>
                  <a:gd name="adj2" fmla="val 2543938"/>
                  <a:gd name="adj3" fmla="val 31"/>
                </a:avLst>
              </a:prstGeom>
              <a:noFill/>
              <a:ln w="22225">
                <a:solidFill>
                  <a:srgbClr val="FF662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37" name="Groep 36">
            <a:extLst>
              <a:ext uri="{FF2B5EF4-FFF2-40B4-BE49-F238E27FC236}">
                <a16:creationId xmlns:a16="http://schemas.microsoft.com/office/drawing/2014/main" id="{11E57AF5-9094-8F0B-D91F-3B5D5B635B6B}"/>
              </a:ext>
            </a:extLst>
          </p:cNvPr>
          <p:cNvGrpSpPr/>
          <p:nvPr/>
        </p:nvGrpSpPr>
        <p:grpSpPr>
          <a:xfrm>
            <a:off x="7416000" y="1037622"/>
            <a:ext cx="1524439" cy="1586589"/>
            <a:chOff x="7416000" y="1116000"/>
            <a:chExt cx="1524439" cy="1586589"/>
          </a:xfrm>
        </p:grpSpPr>
        <p:pic>
          <p:nvPicPr>
            <p:cNvPr id="9" name="Afbeelding 8" descr="Afbeelding met boksbeugel&#10;&#10;Automatisch gegenereerde beschrijving">
              <a:extLst>
                <a:ext uri="{FF2B5EF4-FFF2-40B4-BE49-F238E27FC236}">
                  <a16:creationId xmlns:a16="http://schemas.microsoft.com/office/drawing/2014/main" id="{314181F7-ED6E-7C70-1670-9140B9C881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06" t="12959" r="13576" b="20716"/>
            <a:stretch/>
          </p:blipFill>
          <p:spPr>
            <a:xfrm>
              <a:off x="7632000" y="1260000"/>
              <a:ext cx="1103401" cy="1003626"/>
            </a:xfrm>
            <a:prstGeom prst="rect">
              <a:avLst/>
            </a:prstGeom>
          </p:spPr>
        </p:pic>
        <p:grpSp>
          <p:nvGrpSpPr>
            <p:cNvPr id="104" name="Groep 103">
              <a:extLst>
                <a:ext uri="{FF2B5EF4-FFF2-40B4-BE49-F238E27FC236}">
                  <a16:creationId xmlns:a16="http://schemas.microsoft.com/office/drawing/2014/main" id="{248ABFB9-1816-639F-06D0-DB6CE9E62554}"/>
                </a:ext>
              </a:extLst>
            </p:cNvPr>
            <p:cNvGrpSpPr/>
            <p:nvPr/>
          </p:nvGrpSpPr>
          <p:grpSpPr>
            <a:xfrm>
              <a:off x="7416000" y="1116000"/>
              <a:ext cx="1524439" cy="1586589"/>
              <a:chOff x="7416000" y="1116000"/>
              <a:chExt cx="1524439" cy="1586589"/>
            </a:xfrm>
          </p:grpSpPr>
          <p:pic>
            <p:nvPicPr>
              <p:cNvPr id="28" name="Afbeelding 27" descr="Afbeelding met logo&#10;&#10;Automatisch gegenereerde beschrijving">
                <a:extLst>
                  <a:ext uri="{FF2B5EF4-FFF2-40B4-BE49-F238E27FC236}">
                    <a16:creationId xmlns:a16="http://schemas.microsoft.com/office/drawing/2014/main" id="{95262570-ACFF-8742-FDCE-E9BD690EEF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27486" y="2317367"/>
                <a:ext cx="880921" cy="359250"/>
              </a:xfrm>
              <a:prstGeom prst="rect">
                <a:avLst/>
              </a:prstGeom>
            </p:spPr>
          </p:pic>
          <p:sp>
            <p:nvSpPr>
              <p:cNvPr id="72" name="Blokboog 71">
                <a:extLst>
                  <a:ext uri="{FF2B5EF4-FFF2-40B4-BE49-F238E27FC236}">
                    <a16:creationId xmlns:a16="http://schemas.microsoft.com/office/drawing/2014/main" id="{F30CF4E3-19F8-A859-8930-2B40B193E18C}"/>
                  </a:ext>
                </a:extLst>
              </p:cNvPr>
              <p:cNvSpPr/>
              <p:nvPr/>
            </p:nvSpPr>
            <p:spPr>
              <a:xfrm>
                <a:off x="7416000" y="1116000"/>
                <a:ext cx="1524439" cy="1586589"/>
              </a:xfrm>
              <a:prstGeom prst="blockArc">
                <a:avLst>
                  <a:gd name="adj1" fmla="val 8105336"/>
                  <a:gd name="adj2" fmla="val 2782643"/>
                  <a:gd name="adj3" fmla="val 1236"/>
                </a:avLst>
              </a:prstGeom>
              <a:noFill/>
              <a:ln w="22225">
                <a:solidFill>
                  <a:srgbClr val="FF662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38" name="Groep 37">
            <a:extLst>
              <a:ext uri="{FF2B5EF4-FFF2-40B4-BE49-F238E27FC236}">
                <a16:creationId xmlns:a16="http://schemas.microsoft.com/office/drawing/2014/main" id="{629963DF-5CD9-01CD-5EAE-498E1866B865}"/>
              </a:ext>
            </a:extLst>
          </p:cNvPr>
          <p:cNvGrpSpPr/>
          <p:nvPr/>
        </p:nvGrpSpPr>
        <p:grpSpPr>
          <a:xfrm>
            <a:off x="243756" y="2798866"/>
            <a:ext cx="1524439" cy="1854018"/>
            <a:chOff x="243756" y="2838055"/>
            <a:chExt cx="1524439" cy="1854018"/>
          </a:xfrm>
        </p:grpSpPr>
        <p:pic>
          <p:nvPicPr>
            <p:cNvPr id="10" name="Afbeelding 9" descr="Afbeelding met boksbeugel&#10;&#10;Automatisch gegenereerde beschrijving">
              <a:extLst>
                <a:ext uri="{FF2B5EF4-FFF2-40B4-BE49-F238E27FC236}">
                  <a16:creationId xmlns:a16="http://schemas.microsoft.com/office/drawing/2014/main" id="{BD5B2D18-270B-67E8-BBB8-700E69EA48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06" t="12959" r="13576" b="20716"/>
            <a:stretch/>
          </p:blipFill>
          <p:spPr>
            <a:xfrm>
              <a:off x="432000" y="3007615"/>
              <a:ext cx="1103401" cy="1003626"/>
            </a:xfrm>
            <a:prstGeom prst="rect">
              <a:avLst/>
            </a:prstGeom>
          </p:spPr>
        </p:pic>
        <p:grpSp>
          <p:nvGrpSpPr>
            <p:cNvPr id="105" name="Groep 104">
              <a:extLst>
                <a:ext uri="{FF2B5EF4-FFF2-40B4-BE49-F238E27FC236}">
                  <a16:creationId xmlns:a16="http://schemas.microsoft.com/office/drawing/2014/main" id="{ADBBC85F-B435-7E91-FEB1-80E4307D75C4}"/>
                </a:ext>
              </a:extLst>
            </p:cNvPr>
            <p:cNvGrpSpPr/>
            <p:nvPr/>
          </p:nvGrpSpPr>
          <p:grpSpPr>
            <a:xfrm>
              <a:off x="243756" y="2838055"/>
              <a:ext cx="1524439" cy="1854018"/>
              <a:chOff x="243756" y="2838055"/>
              <a:chExt cx="1524439" cy="1854018"/>
            </a:xfrm>
          </p:grpSpPr>
          <p:pic>
            <p:nvPicPr>
              <p:cNvPr id="11" name="Afbeelding 10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7479" y="3994479"/>
                <a:ext cx="956780" cy="697594"/>
              </a:xfrm>
              <a:prstGeom prst="rect">
                <a:avLst/>
              </a:prstGeom>
            </p:spPr>
          </p:pic>
          <p:sp>
            <p:nvSpPr>
              <p:cNvPr id="81" name="Blokboog 80">
                <a:extLst>
                  <a:ext uri="{FF2B5EF4-FFF2-40B4-BE49-F238E27FC236}">
                    <a16:creationId xmlns:a16="http://schemas.microsoft.com/office/drawing/2014/main" id="{2F21B221-1AD1-63A1-922B-46526813E2C0}"/>
                  </a:ext>
                </a:extLst>
              </p:cNvPr>
              <p:cNvSpPr/>
              <p:nvPr/>
            </p:nvSpPr>
            <p:spPr>
              <a:xfrm>
                <a:off x="243756" y="2838055"/>
                <a:ext cx="1524439" cy="1586589"/>
              </a:xfrm>
              <a:prstGeom prst="blockArc">
                <a:avLst>
                  <a:gd name="adj1" fmla="val 8475009"/>
                  <a:gd name="adj2" fmla="val 2543938"/>
                  <a:gd name="adj3" fmla="val 31"/>
                </a:avLst>
              </a:prstGeom>
              <a:noFill/>
              <a:ln w="22225">
                <a:solidFill>
                  <a:srgbClr val="FF662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40" name="Groep 39">
            <a:extLst>
              <a:ext uri="{FF2B5EF4-FFF2-40B4-BE49-F238E27FC236}">
                <a16:creationId xmlns:a16="http://schemas.microsoft.com/office/drawing/2014/main" id="{689D4AD4-38FD-03D2-83EA-F5FA24B769B7}"/>
              </a:ext>
            </a:extLst>
          </p:cNvPr>
          <p:cNvGrpSpPr/>
          <p:nvPr/>
        </p:nvGrpSpPr>
        <p:grpSpPr>
          <a:xfrm>
            <a:off x="2043756" y="2798866"/>
            <a:ext cx="1524439" cy="1775780"/>
            <a:chOff x="2043756" y="2838055"/>
            <a:chExt cx="1524439" cy="1775780"/>
          </a:xfrm>
        </p:grpSpPr>
        <p:pic>
          <p:nvPicPr>
            <p:cNvPr id="13" name="Afbeelding 12" descr="Afbeelding met boksbeugel&#10;&#10;Automatisch gegenereerde beschrijving">
              <a:extLst>
                <a:ext uri="{FF2B5EF4-FFF2-40B4-BE49-F238E27FC236}">
                  <a16:creationId xmlns:a16="http://schemas.microsoft.com/office/drawing/2014/main" id="{EDDB7CA3-7A8D-3B52-6229-57E1319FE6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06" t="12959" r="13576" b="20716"/>
            <a:stretch/>
          </p:blipFill>
          <p:spPr>
            <a:xfrm>
              <a:off x="2232000" y="3006118"/>
              <a:ext cx="1103401" cy="1003626"/>
            </a:xfrm>
            <a:prstGeom prst="rect">
              <a:avLst/>
            </a:prstGeom>
          </p:spPr>
        </p:pic>
        <p:grpSp>
          <p:nvGrpSpPr>
            <p:cNvPr id="106" name="Groep 105">
              <a:extLst>
                <a:ext uri="{FF2B5EF4-FFF2-40B4-BE49-F238E27FC236}">
                  <a16:creationId xmlns:a16="http://schemas.microsoft.com/office/drawing/2014/main" id="{7E16A24E-7E81-0E26-4280-A219D2CB510D}"/>
                </a:ext>
              </a:extLst>
            </p:cNvPr>
            <p:cNvGrpSpPr/>
            <p:nvPr/>
          </p:nvGrpSpPr>
          <p:grpSpPr>
            <a:xfrm>
              <a:off x="2043756" y="2838055"/>
              <a:ext cx="1524439" cy="1775780"/>
              <a:chOff x="2043756" y="2838055"/>
              <a:chExt cx="1524439" cy="1775780"/>
            </a:xfrm>
          </p:grpSpPr>
          <p:pic>
            <p:nvPicPr>
              <p:cNvPr id="22" name="Afbeelding 21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31212" y="4032616"/>
                <a:ext cx="581219" cy="581219"/>
              </a:xfrm>
              <a:prstGeom prst="rect">
                <a:avLst/>
              </a:prstGeom>
            </p:spPr>
          </p:pic>
          <p:sp>
            <p:nvSpPr>
              <p:cNvPr id="82" name="Blokboog 81">
                <a:extLst>
                  <a:ext uri="{FF2B5EF4-FFF2-40B4-BE49-F238E27FC236}">
                    <a16:creationId xmlns:a16="http://schemas.microsoft.com/office/drawing/2014/main" id="{FCCA1C44-0C63-BC0B-CFEB-529E4AF155DA}"/>
                  </a:ext>
                </a:extLst>
              </p:cNvPr>
              <p:cNvSpPr/>
              <p:nvPr/>
            </p:nvSpPr>
            <p:spPr>
              <a:xfrm>
                <a:off x="2043756" y="2838055"/>
                <a:ext cx="1524439" cy="1586589"/>
              </a:xfrm>
              <a:prstGeom prst="blockArc">
                <a:avLst>
                  <a:gd name="adj1" fmla="val 7152554"/>
                  <a:gd name="adj2" fmla="val 3549288"/>
                  <a:gd name="adj3" fmla="val 0"/>
                </a:avLst>
              </a:prstGeom>
              <a:noFill/>
              <a:ln w="22225">
                <a:solidFill>
                  <a:srgbClr val="FF662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dirty="0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41" name="Groep 40">
            <a:extLst>
              <a:ext uri="{FF2B5EF4-FFF2-40B4-BE49-F238E27FC236}">
                <a16:creationId xmlns:a16="http://schemas.microsoft.com/office/drawing/2014/main" id="{3F1091A5-314A-719C-E62F-05F9055DA372}"/>
              </a:ext>
            </a:extLst>
          </p:cNvPr>
          <p:cNvGrpSpPr/>
          <p:nvPr/>
        </p:nvGrpSpPr>
        <p:grpSpPr>
          <a:xfrm>
            <a:off x="3843756" y="2798866"/>
            <a:ext cx="1524439" cy="1848676"/>
            <a:chOff x="3843756" y="2838055"/>
            <a:chExt cx="1524439" cy="1848676"/>
          </a:xfrm>
        </p:grpSpPr>
        <p:pic>
          <p:nvPicPr>
            <p:cNvPr id="14" name="Afbeelding 13" descr="Afbeelding met boksbeugel&#10;&#10;Automatisch gegenereerde beschrijving">
              <a:extLst>
                <a:ext uri="{FF2B5EF4-FFF2-40B4-BE49-F238E27FC236}">
                  <a16:creationId xmlns:a16="http://schemas.microsoft.com/office/drawing/2014/main" id="{E3C68C31-B497-4606-7ABD-FA952C25E2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06" t="12959" r="13576" b="20716"/>
            <a:stretch/>
          </p:blipFill>
          <p:spPr>
            <a:xfrm>
              <a:off x="4032000" y="3006118"/>
              <a:ext cx="1103401" cy="1003626"/>
            </a:xfrm>
            <a:prstGeom prst="rect">
              <a:avLst/>
            </a:prstGeom>
          </p:spPr>
        </p:pic>
        <p:grpSp>
          <p:nvGrpSpPr>
            <p:cNvPr id="107" name="Groep 106">
              <a:extLst>
                <a:ext uri="{FF2B5EF4-FFF2-40B4-BE49-F238E27FC236}">
                  <a16:creationId xmlns:a16="http://schemas.microsoft.com/office/drawing/2014/main" id="{7A6EA551-D025-80D9-6FFF-0C5AED2AC5D0}"/>
                </a:ext>
              </a:extLst>
            </p:cNvPr>
            <p:cNvGrpSpPr/>
            <p:nvPr/>
          </p:nvGrpSpPr>
          <p:grpSpPr>
            <a:xfrm>
              <a:off x="3843756" y="2838055"/>
              <a:ext cx="1524439" cy="1848676"/>
              <a:chOff x="3843756" y="2838055"/>
              <a:chExt cx="1524439" cy="1848676"/>
            </a:xfrm>
          </p:grpSpPr>
          <p:pic>
            <p:nvPicPr>
              <p:cNvPr id="43" name="Afbeelding 42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rightnessContrast bright="-14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34361" y="4011454"/>
                <a:ext cx="675277" cy="675277"/>
              </a:xfrm>
              <a:prstGeom prst="rect">
                <a:avLst/>
              </a:prstGeom>
            </p:spPr>
          </p:pic>
          <p:sp>
            <p:nvSpPr>
              <p:cNvPr id="83" name="Blokboog 82">
                <a:extLst>
                  <a:ext uri="{FF2B5EF4-FFF2-40B4-BE49-F238E27FC236}">
                    <a16:creationId xmlns:a16="http://schemas.microsoft.com/office/drawing/2014/main" id="{97CE518B-A1F9-7A88-C1DF-1863E6A3231B}"/>
                  </a:ext>
                </a:extLst>
              </p:cNvPr>
              <p:cNvSpPr/>
              <p:nvPr/>
            </p:nvSpPr>
            <p:spPr>
              <a:xfrm>
                <a:off x="3843756" y="2838055"/>
                <a:ext cx="1524439" cy="1586589"/>
              </a:xfrm>
              <a:prstGeom prst="blockArc">
                <a:avLst>
                  <a:gd name="adj1" fmla="val 7500427"/>
                  <a:gd name="adj2" fmla="val 3611165"/>
                  <a:gd name="adj3" fmla="val 0"/>
                </a:avLst>
              </a:prstGeom>
              <a:noFill/>
              <a:ln w="22225">
                <a:solidFill>
                  <a:srgbClr val="FF662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42" name="Groep 41">
            <a:extLst>
              <a:ext uri="{FF2B5EF4-FFF2-40B4-BE49-F238E27FC236}">
                <a16:creationId xmlns:a16="http://schemas.microsoft.com/office/drawing/2014/main" id="{D1C20C6F-8154-3D55-8108-6EB76FB26AEE}"/>
              </a:ext>
            </a:extLst>
          </p:cNvPr>
          <p:cNvGrpSpPr/>
          <p:nvPr/>
        </p:nvGrpSpPr>
        <p:grpSpPr>
          <a:xfrm>
            <a:off x="5643756" y="2798866"/>
            <a:ext cx="1551867" cy="1804993"/>
            <a:chOff x="5643756" y="2838055"/>
            <a:chExt cx="1551867" cy="1804993"/>
          </a:xfrm>
        </p:grpSpPr>
        <p:pic>
          <p:nvPicPr>
            <p:cNvPr id="18" name="Afbeelding 17" descr="Afbeelding met boksbeugel&#10;&#10;Automatisch gegenereerde beschrijving">
              <a:extLst>
                <a:ext uri="{FF2B5EF4-FFF2-40B4-BE49-F238E27FC236}">
                  <a16:creationId xmlns:a16="http://schemas.microsoft.com/office/drawing/2014/main" id="{4B775453-7DB3-4AB3-6444-96FF2F5280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06" t="12959" r="13576" b="20716"/>
            <a:stretch/>
          </p:blipFill>
          <p:spPr>
            <a:xfrm>
              <a:off x="5832000" y="3006118"/>
              <a:ext cx="1103401" cy="1003626"/>
            </a:xfrm>
            <a:prstGeom prst="rect">
              <a:avLst/>
            </a:prstGeom>
          </p:spPr>
        </p:pic>
        <p:grpSp>
          <p:nvGrpSpPr>
            <p:cNvPr id="108" name="Groep 107">
              <a:extLst>
                <a:ext uri="{FF2B5EF4-FFF2-40B4-BE49-F238E27FC236}">
                  <a16:creationId xmlns:a16="http://schemas.microsoft.com/office/drawing/2014/main" id="{668CB628-07C7-1FD7-901A-E4736ADCC9CC}"/>
                </a:ext>
              </a:extLst>
            </p:cNvPr>
            <p:cNvGrpSpPr/>
            <p:nvPr/>
          </p:nvGrpSpPr>
          <p:grpSpPr>
            <a:xfrm>
              <a:off x="5643756" y="2838055"/>
              <a:ext cx="1551867" cy="1804993"/>
              <a:chOff x="5643756" y="2838055"/>
              <a:chExt cx="1551867" cy="1804993"/>
            </a:xfrm>
          </p:grpSpPr>
          <p:grpSp>
            <p:nvGrpSpPr>
              <p:cNvPr id="49" name="Groep 48"/>
              <p:cNvGrpSpPr>
                <a:grpSpLocks noChangeAspect="1"/>
              </p:cNvGrpSpPr>
              <p:nvPr/>
            </p:nvGrpSpPr>
            <p:grpSpPr>
              <a:xfrm>
                <a:off x="5996099" y="3972917"/>
                <a:ext cx="1199524" cy="670131"/>
                <a:chOff x="7703524" y="2827669"/>
                <a:chExt cx="1548996" cy="865369"/>
              </a:xfrm>
            </p:grpSpPr>
            <p:pic>
              <p:nvPicPr>
                <p:cNvPr id="51" name="Afbeelding 50"/>
                <p:cNvPicPr>
                  <a:picLocks noChangeAspect="1"/>
                </p:cNvPicPr>
                <p:nvPr/>
              </p:nvPicPr>
              <p:blipFill>
                <a:blip r:embed="rId1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726863" y="2827669"/>
                  <a:ext cx="850923" cy="606442"/>
                </a:xfrm>
                <a:prstGeom prst="rect">
                  <a:avLst/>
                </a:prstGeom>
              </p:spPr>
            </p:pic>
            <p:pic>
              <p:nvPicPr>
                <p:cNvPr id="52" name="Afbeelding 51"/>
                <p:cNvPicPr>
                  <a:picLocks noChangeAspect="1"/>
                </p:cNvPicPr>
                <p:nvPr/>
              </p:nvPicPr>
              <p:blipFill>
                <a:blip r:embed="rId1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703524" y="3408171"/>
                  <a:ext cx="1548996" cy="284867"/>
                </a:xfrm>
                <a:prstGeom prst="rect">
                  <a:avLst/>
                </a:prstGeom>
              </p:spPr>
            </p:pic>
          </p:grpSp>
          <p:sp>
            <p:nvSpPr>
              <p:cNvPr id="84" name="Blokboog 83">
                <a:extLst>
                  <a:ext uri="{FF2B5EF4-FFF2-40B4-BE49-F238E27FC236}">
                    <a16:creationId xmlns:a16="http://schemas.microsoft.com/office/drawing/2014/main" id="{95BE5C17-0F86-D4B6-7F50-0E2CF20B4B13}"/>
                  </a:ext>
                </a:extLst>
              </p:cNvPr>
              <p:cNvSpPr/>
              <p:nvPr/>
            </p:nvSpPr>
            <p:spPr>
              <a:xfrm>
                <a:off x="5643756" y="2838055"/>
                <a:ext cx="1524439" cy="1586589"/>
              </a:xfrm>
              <a:prstGeom prst="blockArc">
                <a:avLst>
                  <a:gd name="adj1" fmla="val 7504043"/>
                  <a:gd name="adj2" fmla="val 3470081"/>
                  <a:gd name="adj3" fmla="val 0"/>
                </a:avLst>
              </a:prstGeom>
              <a:noFill/>
              <a:ln w="22225">
                <a:solidFill>
                  <a:srgbClr val="FF662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44" name="Groep 43">
            <a:extLst>
              <a:ext uri="{FF2B5EF4-FFF2-40B4-BE49-F238E27FC236}">
                <a16:creationId xmlns:a16="http://schemas.microsoft.com/office/drawing/2014/main" id="{7B23A014-07FE-EC7C-DE7D-5B306036D527}"/>
              </a:ext>
            </a:extLst>
          </p:cNvPr>
          <p:cNvGrpSpPr/>
          <p:nvPr/>
        </p:nvGrpSpPr>
        <p:grpSpPr>
          <a:xfrm>
            <a:off x="7443756" y="2798866"/>
            <a:ext cx="1524439" cy="1775780"/>
            <a:chOff x="7443756" y="2838055"/>
            <a:chExt cx="1524439" cy="1775780"/>
          </a:xfrm>
        </p:grpSpPr>
        <p:pic>
          <p:nvPicPr>
            <p:cNvPr id="19" name="Afbeelding 18" descr="Afbeelding met boksbeugel&#10;&#10;Automatisch gegenereerde beschrijving">
              <a:extLst>
                <a:ext uri="{FF2B5EF4-FFF2-40B4-BE49-F238E27FC236}">
                  <a16:creationId xmlns:a16="http://schemas.microsoft.com/office/drawing/2014/main" id="{075D865E-7A2F-9E7B-675D-FDD415A36D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06" t="12959" r="13576" b="20716"/>
            <a:stretch/>
          </p:blipFill>
          <p:spPr>
            <a:xfrm>
              <a:off x="7632000" y="3006118"/>
              <a:ext cx="1103401" cy="1003626"/>
            </a:xfrm>
            <a:prstGeom prst="rect">
              <a:avLst/>
            </a:prstGeom>
          </p:spPr>
        </p:pic>
        <p:grpSp>
          <p:nvGrpSpPr>
            <p:cNvPr id="109" name="Groep 108">
              <a:extLst>
                <a:ext uri="{FF2B5EF4-FFF2-40B4-BE49-F238E27FC236}">
                  <a16:creationId xmlns:a16="http://schemas.microsoft.com/office/drawing/2014/main" id="{6B705369-CEF1-EA66-DB6F-7228BA67334C}"/>
                </a:ext>
              </a:extLst>
            </p:cNvPr>
            <p:cNvGrpSpPr/>
            <p:nvPr/>
          </p:nvGrpSpPr>
          <p:grpSpPr>
            <a:xfrm>
              <a:off x="7443756" y="2838055"/>
              <a:ext cx="1524439" cy="1775780"/>
              <a:chOff x="7443756" y="2838055"/>
              <a:chExt cx="1524439" cy="1775780"/>
            </a:xfrm>
          </p:grpSpPr>
          <p:pic>
            <p:nvPicPr>
              <p:cNvPr id="16" name="Afbeelding 15">
                <a:extLst>
                  <a:ext uri="{FF2B5EF4-FFF2-40B4-BE49-F238E27FC236}">
                    <a16:creationId xmlns:a16="http://schemas.microsoft.com/office/drawing/2014/main" id="{B2783967-7F59-7142-E4FE-5FEA7B98EA3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extLst>
                  <a:ext uri="{BEBA8EAE-BF5A-486C-A8C5-ECC9F3942E4B}">
                    <a14:imgProps xmlns:a14="http://schemas.microsoft.com/office/drawing/2010/main">
                      <a14:imgLayer r:embed="rId19">
                        <a14:imgEffect>
                          <a14:brightnessContrast bright="-17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631556" y="4049750"/>
                <a:ext cx="1149866" cy="564085"/>
              </a:xfrm>
              <a:prstGeom prst="rect">
                <a:avLst/>
              </a:prstGeom>
            </p:spPr>
          </p:pic>
          <p:sp>
            <p:nvSpPr>
              <p:cNvPr id="85" name="Blokboog 84">
                <a:extLst>
                  <a:ext uri="{FF2B5EF4-FFF2-40B4-BE49-F238E27FC236}">
                    <a16:creationId xmlns:a16="http://schemas.microsoft.com/office/drawing/2014/main" id="{A69C4625-7450-8525-3A3E-EF9DA473457E}"/>
                  </a:ext>
                </a:extLst>
              </p:cNvPr>
              <p:cNvSpPr/>
              <p:nvPr/>
            </p:nvSpPr>
            <p:spPr>
              <a:xfrm>
                <a:off x="7443756" y="2838055"/>
                <a:ext cx="1524439" cy="1586589"/>
              </a:xfrm>
              <a:prstGeom prst="blockArc">
                <a:avLst>
                  <a:gd name="adj1" fmla="val 8475009"/>
                  <a:gd name="adj2" fmla="val 3052835"/>
                  <a:gd name="adj3" fmla="val 0"/>
                </a:avLst>
              </a:prstGeom>
              <a:noFill/>
              <a:ln w="22225">
                <a:solidFill>
                  <a:srgbClr val="FF662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dirty="0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61" name="Groep 60">
            <a:extLst>
              <a:ext uri="{FF2B5EF4-FFF2-40B4-BE49-F238E27FC236}">
                <a16:creationId xmlns:a16="http://schemas.microsoft.com/office/drawing/2014/main" id="{AB2FB623-95C5-C553-B6B0-395681A66A2C}"/>
              </a:ext>
            </a:extLst>
          </p:cNvPr>
          <p:cNvGrpSpPr/>
          <p:nvPr/>
        </p:nvGrpSpPr>
        <p:grpSpPr>
          <a:xfrm>
            <a:off x="7443756" y="4753057"/>
            <a:ext cx="1524439" cy="1725811"/>
            <a:chOff x="7443756" y="4753057"/>
            <a:chExt cx="1524439" cy="1725811"/>
          </a:xfrm>
        </p:grpSpPr>
        <p:pic>
          <p:nvPicPr>
            <p:cNvPr id="25" name="Afbeelding 24" descr="Afbeelding met boksbeugel&#10;&#10;Automatisch gegenereerde beschrijving">
              <a:extLst>
                <a:ext uri="{FF2B5EF4-FFF2-40B4-BE49-F238E27FC236}">
                  <a16:creationId xmlns:a16="http://schemas.microsoft.com/office/drawing/2014/main" id="{588FF791-3A3E-BD66-4F1E-F5EC9C1679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06" t="12959" r="13576" b="20716"/>
            <a:stretch/>
          </p:blipFill>
          <p:spPr>
            <a:xfrm>
              <a:off x="7632000" y="4915412"/>
              <a:ext cx="1103401" cy="1003626"/>
            </a:xfrm>
            <a:prstGeom prst="rect">
              <a:avLst/>
            </a:prstGeom>
          </p:spPr>
        </p:pic>
        <p:sp>
          <p:nvSpPr>
            <p:cNvPr id="96" name="Blokboog 95">
              <a:extLst>
                <a:ext uri="{FF2B5EF4-FFF2-40B4-BE49-F238E27FC236}">
                  <a16:creationId xmlns:a16="http://schemas.microsoft.com/office/drawing/2014/main" id="{976F3C32-789B-0B6C-33EE-A0B27737845B}"/>
                </a:ext>
              </a:extLst>
            </p:cNvPr>
            <p:cNvSpPr/>
            <p:nvPr/>
          </p:nvSpPr>
          <p:spPr>
            <a:xfrm>
              <a:off x="7443756" y="4753057"/>
              <a:ext cx="1524439" cy="1586589"/>
            </a:xfrm>
            <a:prstGeom prst="blockArc">
              <a:avLst>
                <a:gd name="adj1" fmla="val 7676915"/>
                <a:gd name="adj2" fmla="val 3160209"/>
                <a:gd name="adj3" fmla="val 0"/>
              </a:avLst>
            </a:prstGeom>
            <a:noFill/>
            <a:ln w="22225">
              <a:solidFill>
                <a:srgbClr val="FF66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pic>
          <p:nvPicPr>
            <p:cNvPr id="60" name="Afbeelding 59" descr="Afbeelding met logo, Lettertype, symbool, Graphics&#10;&#10;Automatisch gegenereerde beschrijving">
              <a:extLst>
                <a:ext uri="{FF2B5EF4-FFF2-40B4-BE49-F238E27FC236}">
                  <a16:creationId xmlns:a16="http://schemas.microsoft.com/office/drawing/2014/main" id="{CA8C620D-721B-D003-B2D6-E15B5287FDF8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67450" y="6035710"/>
              <a:ext cx="967951" cy="44315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11263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>
            <a:extLst>
              <a:ext uri="{FF2B5EF4-FFF2-40B4-BE49-F238E27FC236}">
                <a16:creationId xmlns:a16="http://schemas.microsoft.com/office/drawing/2014/main" id="{437D66CF-136E-1D83-0617-D35F34F8EC50}"/>
              </a:ext>
            </a:extLst>
          </p:cNvPr>
          <p:cNvSpPr txBox="1"/>
          <p:nvPr/>
        </p:nvSpPr>
        <p:spPr>
          <a:xfrm flipH="1">
            <a:off x="0" y="196373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Politieke idealen</a:t>
            </a:r>
          </a:p>
        </p:txBody>
      </p:sp>
      <p:grpSp>
        <p:nvGrpSpPr>
          <p:cNvPr id="18" name="Groep 17">
            <a:extLst>
              <a:ext uri="{FF2B5EF4-FFF2-40B4-BE49-F238E27FC236}">
                <a16:creationId xmlns:a16="http://schemas.microsoft.com/office/drawing/2014/main" id="{75E6F6B5-19FE-AF21-34DE-7A7C061DA6CA}"/>
              </a:ext>
            </a:extLst>
          </p:cNvPr>
          <p:cNvGrpSpPr/>
          <p:nvPr/>
        </p:nvGrpSpPr>
        <p:grpSpPr>
          <a:xfrm>
            <a:off x="2252049" y="1040274"/>
            <a:ext cx="4639901" cy="5621353"/>
            <a:chOff x="2252049" y="849671"/>
            <a:chExt cx="4639901" cy="5621353"/>
          </a:xfrm>
        </p:grpSpPr>
        <p:grpSp>
          <p:nvGrpSpPr>
            <p:cNvPr id="16" name="Groep 15">
              <a:extLst>
                <a:ext uri="{FF2B5EF4-FFF2-40B4-BE49-F238E27FC236}">
                  <a16:creationId xmlns:a16="http://schemas.microsoft.com/office/drawing/2014/main" id="{7840A8B7-39B2-6729-F167-1CD3101E0205}"/>
                </a:ext>
              </a:extLst>
            </p:cNvPr>
            <p:cNvGrpSpPr/>
            <p:nvPr/>
          </p:nvGrpSpPr>
          <p:grpSpPr>
            <a:xfrm>
              <a:off x="2252049" y="849671"/>
              <a:ext cx="4639901" cy="5621353"/>
              <a:chOff x="2335665" y="888274"/>
              <a:chExt cx="4765363" cy="5773353"/>
            </a:xfrm>
          </p:grpSpPr>
          <p:grpSp>
            <p:nvGrpSpPr>
              <p:cNvPr id="15" name="Groep 14">
                <a:extLst>
                  <a:ext uri="{FF2B5EF4-FFF2-40B4-BE49-F238E27FC236}">
                    <a16:creationId xmlns:a16="http://schemas.microsoft.com/office/drawing/2014/main" id="{EB337767-8785-C67F-6A6A-9B6CE6E1F766}"/>
                  </a:ext>
                </a:extLst>
              </p:cNvPr>
              <p:cNvGrpSpPr/>
              <p:nvPr/>
            </p:nvGrpSpPr>
            <p:grpSpPr>
              <a:xfrm>
                <a:off x="2344316" y="1115040"/>
                <a:ext cx="3086712" cy="2620938"/>
                <a:chOff x="2396942" y="1258730"/>
                <a:chExt cx="3086712" cy="2890821"/>
              </a:xfrm>
            </p:grpSpPr>
            <p:sp>
              <p:nvSpPr>
                <p:cNvPr id="10" name="Rechthoek 9">
                  <a:extLst>
                    <a:ext uri="{FF2B5EF4-FFF2-40B4-BE49-F238E27FC236}">
                      <a16:creationId xmlns:a16="http://schemas.microsoft.com/office/drawing/2014/main" id="{9C358C69-F97E-9323-828C-B7CC20DB5A76}"/>
                    </a:ext>
                  </a:extLst>
                </p:cNvPr>
                <p:cNvSpPr/>
                <p:nvPr/>
              </p:nvSpPr>
              <p:spPr>
                <a:xfrm rot="18587075">
                  <a:off x="2960189" y="1222193"/>
                  <a:ext cx="1425361" cy="2551856"/>
                </a:xfrm>
                <a:prstGeom prst="rect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12" name="Rechthoek 11">
                  <a:extLst>
                    <a:ext uri="{FF2B5EF4-FFF2-40B4-BE49-F238E27FC236}">
                      <a16:creationId xmlns:a16="http://schemas.microsoft.com/office/drawing/2014/main" id="{BAD431D3-C7AF-CCAD-58FC-3A1D8A236FFA}"/>
                    </a:ext>
                  </a:extLst>
                </p:cNvPr>
                <p:cNvSpPr/>
                <p:nvPr/>
              </p:nvSpPr>
              <p:spPr>
                <a:xfrm rot="19391372">
                  <a:off x="3220683" y="1272207"/>
                  <a:ext cx="1425361" cy="2551856"/>
                </a:xfrm>
                <a:prstGeom prst="rect">
                  <a:avLst/>
                </a:prstGeom>
                <a:solidFill>
                  <a:srgbClr val="80008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13" name="Rechthoek 12">
                  <a:extLst>
                    <a:ext uri="{FF2B5EF4-FFF2-40B4-BE49-F238E27FC236}">
                      <a16:creationId xmlns:a16="http://schemas.microsoft.com/office/drawing/2014/main" id="{F84DE332-A2F8-F937-9270-B6C732DF833F}"/>
                    </a:ext>
                  </a:extLst>
                </p:cNvPr>
                <p:cNvSpPr/>
                <p:nvPr/>
              </p:nvSpPr>
              <p:spPr>
                <a:xfrm rot="20503242">
                  <a:off x="3604127" y="1258730"/>
                  <a:ext cx="1425361" cy="2551856"/>
                </a:xfrm>
                <a:prstGeom prst="rect">
                  <a:avLst/>
                </a:prstGeom>
                <a:solidFill>
                  <a:srgbClr val="0099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14" name="Rechthoek 13">
                  <a:extLst>
                    <a:ext uri="{FF2B5EF4-FFF2-40B4-BE49-F238E27FC236}">
                      <a16:creationId xmlns:a16="http://schemas.microsoft.com/office/drawing/2014/main" id="{3C5EC434-BAE5-7366-4D11-F1BC7BD61163}"/>
                    </a:ext>
                  </a:extLst>
                </p:cNvPr>
                <p:cNvSpPr/>
                <p:nvPr/>
              </p:nvSpPr>
              <p:spPr>
                <a:xfrm rot="21418883">
                  <a:off x="3839521" y="1309043"/>
                  <a:ext cx="1425361" cy="2551856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9" name="Rechthoek 8">
                  <a:extLst>
                    <a:ext uri="{FF2B5EF4-FFF2-40B4-BE49-F238E27FC236}">
                      <a16:creationId xmlns:a16="http://schemas.microsoft.com/office/drawing/2014/main" id="{5A69549B-F626-5965-7E19-C93D7B410AF2}"/>
                    </a:ext>
                  </a:extLst>
                </p:cNvPr>
                <p:cNvSpPr/>
                <p:nvPr/>
              </p:nvSpPr>
              <p:spPr>
                <a:xfrm rot="775617">
                  <a:off x="4058293" y="1597695"/>
                  <a:ext cx="1425361" cy="2551856"/>
                </a:xfrm>
                <a:prstGeom prst="rect">
                  <a:avLst/>
                </a:prstGeom>
                <a:solidFill>
                  <a:srgbClr val="0070C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</p:grpSp>
          <p:pic>
            <p:nvPicPr>
              <p:cNvPr id="7" name="Afbeelding 6" descr="Afbeelding met hand, vinger, duim, nagel&#10;&#10;Automatisch gegenereerde beschrijving">
                <a:extLst>
                  <a:ext uri="{FF2B5EF4-FFF2-40B4-BE49-F238E27FC236}">
                    <a16:creationId xmlns:a16="http://schemas.microsoft.com/office/drawing/2014/main" id="{0394938B-4340-617D-64D4-F297B700DED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77" t="5947" r="15191"/>
              <a:stretch/>
            </p:blipFill>
            <p:spPr>
              <a:xfrm>
                <a:off x="2335665" y="888274"/>
                <a:ext cx="4765363" cy="5773353"/>
              </a:xfrm>
              <a:prstGeom prst="rect">
                <a:avLst/>
              </a:prstGeom>
            </p:spPr>
          </p:pic>
        </p:grpSp>
        <p:sp>
          <p:nvSpPr>
            <p:cNvPr id="17" name="Vrije vorm: vorm 16">
              <a:extLst>
                <a:ext uri="{FF2B5EF4-FFF2-40B4-BE49-F238E27FC236}">
                  <a16:creationId xmlns:a16="http://schemas.microsoft.com/office/drawing/2014/main" id="{EAEFC8AC-E494-7B5C-C683-97C0BA65A21C}"/>
                </a:ext>
              </a:extLst>
            </p:cNvPr>
            <p:cNvSpPr/>
            <p:nvPr/>
          </p:nvSpPr>
          <p:spPr>
            <a:xfrm>
              <a:off x="4713000" y="3182232"/>
              <a:ext cx="383912" cy="574766"/>
            </a:xfrm>
            <a:custGeom>
              <a:avLst/>
              <a:gdLst>
                <a:gd name="connsiteX0" fmla="*/ 326572 w 352697"/>
                <a:gd name="connsiteY0" fmla="*/ 235131 h 574766"/>
                <a:gd name="connsiteX1" fmla="*/ 248194 w 352697"/>
                <a:gd name="connsiteY1" fmla="*/ 574766 h 574766"/>
                <a:gd name="connsiteX2" fmla="*/ 0 w 352697"/>
                <a:gd name="connsiteY2" fmla="*/ 470263 h 574766"/>
                <a:gd name="connsiteX3" fmla="*/ 91440 w 352697"/>
                <a:gd name="connsiteY3" fmla="*/ 195943 h 574766"/>
                <a:gd name="connsiteX4" fmla="*/ 26126 w 352697"/>
                <a:gd name="connsiteY4" fmla="*/ 65314 h 574766"/>
                <a:gd name="connsiteX5" fmla="*/ 39189 w 352697"/>
                <a:gd name="connsiteY5" fmla="*/ 0 h 574766"/>
                <a:gd name="connsiteX6" fmla="*/ 195943 w 352697"/>
                <a:gd name="connsiteY6" fmla="*/ 13063 h 574766"/>
                <a:gd name="connsiteX7" fmla="*/ 352697 w 352697"/>
                <a:gd name="connsiteY7" fmla="*/ 156754 h 57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2697" h="574766">
                  <a:moveTo>
                    <a:pt x="326572" y="235131"/>
                  </a:moveTo>
                  <a:lnTo>
                    <a:pt x="248194" y="574766"/>
                  </a:lnTo>
                  <a:lnTo>
                    <a:pt x="0" y="470263"/>
                  </a:lnTo>
                  <a:lnTo>
                    <a:pt x="91440" y="195943"/>
                  </a:lnTo>
                  <a:lnTo>
                    <a:pt x="26126" y="65314"/>
                  </a:lnTo>
                  <a:lnTo>
                    <a:pt x="39189" y="0"/>
                  </a:lnTo>
                  <a:lnTo>
                    <a:pt x="195943" y="13063"/>
                  </a:lnTo>
                  <a:lnTo>
                    <a:pt x="352697" y="156754"/>
                  </a:lnTo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</p:spTree>
    <p:extLst>
      <p:ext uri="{BB962C8B-B14F-4D97-AF65-F5344CB8AC3E}">
        <p14:creationId xmlns:p14="http://schemas.microsoft.com/office/powerpoint/2010/main" val="11624752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A554B7E4-AEF3-3813-DFBD-592E699A92E9}"/>
              </a:ext>
            </a:extLst>
          </p:cNvPr>
          <p:cNvSpPr txBox="1"/>
          <p:nvPr/>
        </p:nvSpPr>
        <p:spPr>
          <a:xfrm>
            <a:off x="215999" y="216000"/>
            <a:ext cx="65540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4.2 Respect</a:t>
            </a:r>
          </a:p>
        </p:txBody>
      </p:sp>
    </p:spTree>
    <p:extLst>
      <p:ext uri="{BB962C8B-B14F-4D97-AF65-F5344CB8AC3E}">
        <p14:creationId xmlns:p14="http://schemas.microsoft.com/office/powerpoint/2010/main" val="15506317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Afbeelding met tekening, tekenfilm, clipart, schets&#10;&#10;Automatisch gegenereerde beschrijving">
            <a:extLst>
              <a:ext uri="{FF2B5EF4-FFF2-40B4-BE49-F238E27FC236}">
                <a16:creationId xmlns:a16="http://schemas.microsoft.com/office/drawing/2014/main" id="{268AFE95-64D7-1A89-8D58-F9878DDA86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4435" y="493158"/>
            <a:ext cx="3857105" cy="5303520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83F55EF8-B625-B630-0F18-F14E69B66509}"/>
              </a:ext>
            </a:extLst>
          </p:cNvPr>
          <p:cNvSpPr txBox="1"/>
          <p:nvPr/>
        </p:nvSpPr>
        <p:spPr>
          <a:xfrm>
            <a:off x="-1" y="5533845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800" cap="all" dirty="0">
                <a:solidFill>
                  <a:srgbClr val="317175"/>
                </a:solidFill>
                <a:latin typeface="Arial Black" panose="020B0A04020102020204" pitchFamily="34" charset="0"/>
              </a:rPr>
              <a:t>respect</a:t>
            </a:r>
          </a:p>
        </p:txBody>
      </p:sp>
    </p:spTree>
    <p:extLst>
      <p:ext uri="{BB962C8B-B14F-4D97-AF65-F5344CB8AC3E}">
        <p14:creationId xmlns:p14="http://schemas.microsoft.com/office/powerpoint/2010/main" val="30346798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ep 1">
            <a:extLst>
              <a:ext uri="{FF2B5EF4-FFF2-40B4-BE49-F238E27FC236}">
                <a16:creationId xmlns:a16="http://schemas.microsoft.com/office/drawing/2014/main" id="{DF3FA8E1-CF6C-3901-5F34-8825845B6A5E}"/>
              </a:ext>
            </a:extLst>
          </p:cNvPr>
          <p:cNvGrpSpPr/>
          <p:nvPr/>
        </p:nvGrpSpPr>
        <p:grpSpPr>
          <a:xfrm>
            <a:off x="863999" y="1787290"/>
            <a:ext cx="3927469" cy="4096824"/>
            <a:chOff x="863999" y="1915486"/>
            <a:chExt cx="3927469" cy="4096824"/>
          </a:xfrm>
        </p:grpSpPr>
        <p:grpSp>
          <p:nvGrpSpPr>
            <p:cNvPr id="21" name="Groep 20">
              <a:extLst>
                <a:ext uri="{FF2B5EF4-FFF2-40B4-BE49-F238E27FC236}">
                  <a16:creationId xmlns:a16="http://schemas.microsoft.com/office/drawing/2014/main" id="{D45330EB-D782-17E1-8D94-40E400EEEA08}"/>
                </a:ext>
              </a:extLst>
            </p:cNvPr>
            <p:cNvGrpSpPr/>
            <p:nvPr/>
          </p:nvGrpSpPr>
          <p:grpSpPr>
            <a:xfrm>
              <a:off x="864000" y="1915486"/>
              <a:ext cx="3927468" cy="3600000"/>
              <a:chOff x="864000" y="1368841"/>
              <a:chExt cx="3927468" cy="3600000"/>
            </a:xfrm>
          </p:grpSpPr>
          <p:pic>
            <p:nvPicPr>
              <p:cNvPr id="5" name="Afbeelding 4" descr="Afbeelding met persoon, kleding, Menselijk gezicht, person&#10;&#10;Automatisch gegenereerde beschrijving">
                <a:extLst>
                  <a:ext uri="{FF2B5EF4-FFF2-40B4-BE49-F238E27FC236}">
                    <a16:creationId xmlns:a16="http://schemas.microsoft.com/office/drawing/2014/main" id="{33CCA6A5-B2E5-073B-58EB-A1393EB7279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847" r="5330"/>
              <a:stretch/>
            </p:blipFill>
            <p:spPr>
              <a:xfrm>
                <a:off x="864000" y="1368841"/>
                <a:ext cx="3927468" cy="3600000"/>
              </a:xfrm>
              <a:prstGeom prst="rect">
                <a:avLst/>
              </a:prstGeom>
            </p:spPr>
          </p:pic>
          <p:grpSp>
            <p:nvGrpSpPr>
              <p:cNvPr id="14" name="Groep 13">
                <a:extLst>
                  <a:ext uri="{FF2B5EF4-FFF2-40B4-BE49-F238E27FC236}">
                    <a16:creationId xmlns:a16="http://schemas.microsoft.com/office/drawing/2014/main" id="{221F28A0-6B7E-82D4-1469-26FDDC7BF2CD}"/>
                  </a:ext>
                </a:extLst>
              </p:cNvPr>
              <p:cNvGrpSpPr/>
              <p:nvPr/>
            </p:nvGrpSpPr>
            <p:grpSpPr>
              <a:xfrm>
                <a:off x="1331107" y="1743075"/>
                <a:ext cx="1507343" cy="866774"/>
                <a:chOff x="1331107" y="1743075"/>
                <a:chExt cx="1507343" cy="866774"/>
              </a:xfrm>
            </p:grpSpPr>
            <p:sp>
              <p:nvSpPr>
                <p:cNvPr id="10" name="Gedachtewolkje: wolk 9">
                  <a:extLst>
                    <a:ext uri="{FF2B5EF4-FFF2-40B4-BE49-F238E27FC236}">
                      <a16:creationId xmlns:a16="http://schemas.microsoft.com/office/drawing/2014/main" id="{F852C27A-1875-849F-8EAE-D9A5F34C5CE9}"/>
                    </a:ext>
                  </a:extLst>
                </p:cNvPr>
                <p:cNvSpPr/>
                <p:nvPr/>
              </p:nvSpPr>
              <p:spPr>
                <a:xfrm>
                  <a:off x="1331107" y="1743075"/>
                  <a:ext cx="1507343" cy="866774"/>
                </a:xfrm>
                <a:prstGeom prst="cloudCallout">
                  <a:avLst>
                    <a:gd name="adj1" fmla="val -51082"/>
                    <a:gd name="adj2" fmla="val 114971"/>
                  </a:avLst>
                </a:prstGeom>
                <a:solidFill>
                  <a:schemeClr val="bg1"/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6" name="Tekstvak 5">
                  <a:extLst>
                    <a:ext uri="{FF2B5EF4-FFF2-40B4-BE49-F238E27FC236}">
                      <a16:creationId xmlns:a16="http://schemas.microsoft.com/office/drawing/2014/main" id="{35CE3A91-1705-57FA-95D2-7BFD1FE67906}"/>
                    </a:ext>
                  </a:extLst>
                </p:cNvPr>
                <p:cNvSpPr txBox="1"/>
                <p:nvPr/>
              </p:nvSpPr>
              <p:spPr>
                <a:xfrm>
                  <a:off x="1438009" y="1824164"/>
                  <a:ext cx="1203849" cy="71218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ts val="2400"/>
                    </a:lnSpc>
                  </a:pPr>
                  <a:r>
                    <a:rPr lang="nl-NL" sz="2000" b="1" i="1" dirty="0"/>
                    <a:t>Zo,</a:t>
                  </a:r>
                </a:p>
                <a:p>
                  <a:pPr algn="ctr">
                    <a:lnSpc>
                      <a:spcPts val="2400"/>
                    </a:lnSpc>
                  </a:pPr>
                  <a:r>
                    <a:rPr lang="nl-NL" sz="2000" b="1" i="1" dirty="0"/>
                    <a:t>ik zit!</a:t>
                  </a:r>
                </a:p>
              </p:txBody>
            </p:sp>
          </p:grpSp>
        </p:grpSp>
        <p:sp>
          <p:nvSpPr>
            <p:cNvPr id="18" name="Tekstvak 17">
              <a:extLst>
                <a:ext uri="{FF2B5EF4-FFF2-40B4-BE49-F238E27FC236}">
                  <a16:creationId xmlns:a16="http://schemas.microsoft.com/office/drawing/2014/main" id="{37411EC4-5235-31A2-65A4-8D82AD10B577}"/>
                </a:ext>
              </a:extLst>
            </p:cNvPr>
            <p:cNvSpPr txBox="1"/>
            <p:nvPr/>
          </p:nvSpPr>
          <p:spPr>
            <a:xfrm>
              <a:off x="863999" y="5550645"/>
              <a:ext cx="39274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400" dirty="0">
                  <a:latin typeface="Verdana" panose="020B0604030504040204" pitchFamily="34" charset="0"/>
                  <a:ea typeface="Verdana" panose="020B0604030504040204" pitchFamily="34" charset="0"/>
                </a:rPr>
                <a:t>geen respect</a:t>
              </a:r>
            </a:p>
          </p:txBody>
        </p:sp>
      </p:grpSp>
      <p:grpSp>
        <p:nvGrpSpPr>
          <p:cNvPr id="4" name="Groep 3">
            <a:extLst>
              <a:ext uri="{FF2B5EF4-FFF2-40B4-BE49-F238E27FC236}">
                <a16:creationId xmlns:a16="http://schemas.microsoft.com/office/drawing/2014/main" id="{A7C56835-835F-7137-F951-CE23F2CC06EA}"/>
              </a:ext>
            </a:extLst>
          </p:cNvPr>
          <p:cNvGrpSpPr/>
          <p:nvPr/>
        </p:nvGrpSpPr>
        <p:grpSpPr>
          <a:xfrm>
            <a:off x="4977423" y="1234159"/>
            <a:ext cx="3292966" cy="4649955"/>
            <a:chOff x="4572001" y="1362355"/>
            <a:chExt cx="3292966" cy="4649955"/>
          </a:xfrm>
        </p:grpSpPr>
        <p:grpSp>
          <p:nvGrpSpPr>
            <p:cNvPr id="22" name="Groep 21">
              <a:extLst>
                <a:ext uri="{FF2B5EF4-FFF2-40B4-BE49-F238E27FC236}">
                  <a16:creationId xmlns:a16="http://schemas.microsoft.com/office/drawing/2014/main" id="{D0C9990B-3E89-1566-94F7-29D397729BB5}"/>
                </a:ext>
              </a:extLst>
            </p:cNvPr>
            <p:cNvGrpSpPr/>
            <p:nvPr/>
          </p:nvGrpSpPr>
          <p:grpSpPr>
            <a:xfrm>
              <a:off x="4572001" y="1362355"/>
              <a:ext cx="3292965" cy="4151445"/>
              <a:chOff x="4572001" y="815710"/>
              <a:chExt cx="3292965" cy="4151445"/>
            </a:xfrm>
          </p:grpSpPr>
          <p:pic>
            <p:nvPicPr>
              <p:cNvPr id="3" name="Afbeelding 2" descr="Afbeelding met persoon, kleding, transport, bus&#10;&#10;Automatisch gegenereerde beschrijving">
                <a:extLst>
                  <a:ext uri="{FF2B5EF4-FFF2-40B4-BE49-F238E27FC236}">
                    <a16:creationId xmlns:a16="http://schemas.microsoft.com/office/drawing/2014/main" id="{F85B8ECE-C554-1C0A-6379-8FB63BD8D7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74722" y="1367155"/>
                <a:ext cx="2790244" cy="3600000"/>
              </a:xfrm>
              <a:prstGeom prst="rect">
                <a:avLst/>
              </a:prstGeom>
            </p:spPr>
          </p:pic>
          <p:grpSp>
            <p:nvGrpSpPr>
              <p:cNvPr id="15" name="Groep 14">
                <a:extLst>
                  <a:ext uri="{FF2B5EF4-FFF2-40B4-BE49-F238E27FC236}">
                    <a16:creationId xmlns:a16="http://schemas.microsoft.com/office/drawing/2014/main" id="{FD22413F-7C4E-11EA-0627-DCA1B43D7661}"/>
                  </a:ext>
                </a:extLst>
              </p:cNvPr>
              <p:cNvGrpSpPr/>
              <p:nvPr/>
            </p:nvGrpSpPr>
            <p:grpSpPr>
              <a:xfrm>
                <a:off x="4572001" y="815710"/>
                <a:ext cx="1779993" cy="1070628"/>
                <a:chOff x="4801919" y="842007"/>
                <a:chExt cx="1779993" cy="1070628"/>
              </a:xfrm>
            </p:grpSpPr>
            <p:sp>
              <p:nvSpPr>
                <p:cNvPr id="11" name="Tekstballon: ovaal 10">
                  <a:extLst>
                    <a:ext uri="{FF2B5EF4-FFF2-40B4-BE49-F238E27FC236}">
                      <a16:creationId xmlns:a16="http://schemas.microsoft.com/office/drawing/2014/main" id="{99CC1910-B217-EF24-9BD2-8574B796137E}"/>
                    </a:ext>
                  </a:extLst>
                </p:cNvPr>
                <p:cNvSpPr/>
                <p:nvPr/>
              </p:nvSpPr>
              <p:spPr>
                <a:xfrm>
                  <a:off x="4801919" y="842007"/>
                  <a:ext cx="1779993" cy="1070628"/>
                </a:xfrm>
                <a:prstGeom prst="wedgeEllipseCallout">
                  <a:avLst>
                    <a:gd name="adj1" fmla="val 54816"/>
                    <a:gd name="adj2" fmla="val 50497"/>
                  </a:avLst>
                </a:prstGeom>
                <a:solidFill>
                  <a:schemeClr val="bg1"/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12" name="Tekstvak 11">
                  <a:extLst>
                    <a:ext uri="{FF2B5EF4-FFF2-40B4-BE49-F238E27FC236}">
                      <a16:creationId xmlns:a16="http://schemas.microsoft.com/office/drawing/2014/main" id="{C93AF12A-93BF-3D1E-B2F2-5DD4959164ED}"/>
                    </a:ext>
                  </a:extLst>
                </p:cNvPr>
                <p:cNvSpPr txBox="1"/>
                <p:nvPr/>
              </p:nvSpPr>
              <p:spPr>
                <a:xfrm>
                  <a:off x="4854374" y="1014508"/>
                  <a:ext cx="1675081" cy="8653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ts val="2000"/>
                    </a:lnSpc>
                  </a:pPr>
                  <a:r>
                    <a:rPr lang="nl-NL" sz="2000" b="1" i="1" dirty="0"/>
                    <a:t>Gaat u zitten, ik kan wel staan</a:t>
                  </a:r>
                </a:p>
              </p:txBody>
            </p:sp>
          </p:grpSp>
        </p:grpSp>
        <p:sp>
          <p:nvSpPr>
            <p:cNvPr id="19" name="Tekstvak 18">
              <a:extLst>
                <a:ext uri="{FF2B5EF4-FFF2-40B4-BE49-F238E27FC236}">
                  <a16:creationId xmlns:a16="http://schemas.microsoft.com/office/drawing/2014/main" id="{4342542E-70DD-C33E-0C96-093244235C89}"/>
                </a:ext>
              </a:extLst>
            </p:cNvPr>
            <p:cNvSpPr txBox="1"/>
            <p:nvPr/>
          </p:nvSpPr>
          <p:spPr>
            <a:xfrm>
              <a:off x="5085173" y="5550645"/>
              <a:ext cx="27797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400" dirty="0">
                  <a:latin typeface="Verdana" panose="020B0604030504040204" pitchFamily="34" charset="0"/>
                  <a:ea typeface="Verdana" panose="020B0604030504040204" pitchFamily="34" charset="0"/>
                </a:rPr>
                <a:t>respect</a:t>
              </a:r>
            </a:p>
          </p:txBody>
        </p:sp>
      </p:grpSp>
      <p:sp>
        <p:nvSpPr>
          <p:cNvPr id="26" name="Tekstvak 25">
            <a:extLst>
              <a:ext uri="{FF2B5EF4-FFF2-40B4-BE49-F238E27FC236}">
                <a16:creationId xmlns:a16="http://schemas.microsoft.com/office/drawing/2014/main" id="{C9418C97-7FD8-CFC8-DAC0-046F95E13F0F}"/>
              </a:ext>
            </a:extLst>
          </p:cNvPr>
          <p:cNvSpPr txBox="1"/>
          <p:nvPr/>
        </p:nvSpPr>
        <p:spPr>
          <a:xfrm flipH="1">
            <a:off x="0" y="216000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Wel of geen respect?</a:t>
            </a:r>
          </a:p>
        </p:txBody>
      </p:sp>
    </p:spTree>
    <p:extLst>
      <p:ext uri="{BB962C8B-B14F-4D97-AF65-F5344CB8AC3E}">
        <p14:creationId xmlns:p14="http://schemas.microsoft.com/office/powerpoint/2010/main" val="1456623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ep 3">
            <a:extLst>
              <a:ext uri="{FF2B5EF4-FFF2-40B4-BE49-F238E27FC236}">
                <a16:creationId xmlns:a16="http://schemas.microsoft.com/office/drawing/2014/main" id="{FECAC3BE-D0B6-DE64-551B-110CA30C02C5}"/>
              </a:ext>
            </a:extLst>
          </p:cNvPr>
          <p:cNvGrpSpPr/>
          <p:nvPr/>
        </p:nvGrpSpPr>
        <p:grpSpPr>
          <a:xfrm>
            <a:off x="4946631" y="1898336"/>
            <a:ext cx="3772823" cy="4191984"/>
            <a:chOff x="4912127" y="1816738"/>
            <a:chExt cx="3772823" cy="4191984"/>
          </a:xfrm>
        </p:grpSpPr>
        <p:grpSp>
          <p:nvGrpSpPr>
            <p:cNvPr id="15" name="Groep 14">
              <a:extLst>
                <a:ext uri="{FF2B5EF4-FFF2-40B4-BE49-F238E27FC236}">
                  <a16:creationId xmlns:a16="http://schemas.microsoft.com/office/drawing/2014/main" id="{EB3A1D55-FDCB-4AB3-8D28-DB390E60DC9C}"/>
                </a:ext>
              </a:extLst>
            </p:cNvPr>
            <p:cNvGrpSpPr/>
            <p:nvPr/>
          </p:nvGrpSpPr>
          <p:grpSpPr>
            <a:xfrm>
              <a:off x="4912127" y="1816738"/>
              <a:ext cx="3724845" cy="3697919"/>
              <a:chOff x="275833" y="1471681"/>
              <a:chExt cx="3724845" cy="3697919"/>
            </a:xfrm>
          </p:grpSpPr>
          <p:pic>
            <p:nvPicPr>
              <p:cNvPr id="3" name="Afbeelding 2" descr="Afbeelding met gras, persoon, voetbalspeler, footballspeler&#10;&#10;Automatisch gegenereerde beschrijving">
                <a:extLst>
                  <a:ext uri="{FF2B5EF4-FFF2-40B4-BE49-F238E27FC236}">
                    <a16:creationId xmlns:a16="http://schemas.microsoft.com/office/drawing/2014/main" id="{C2A342B2-C249-27BF-B12E-9540C8DC466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092" r="18685"/>
              <a:stretch/>
            </p:blipFill>
            <p:spPr>
              <a:xfrm>
                <a:off x="459049" y="1569600"/>
                <a:ext cx="3541629" cy="3600000"/>
              </a:xfrm>
              <a:prstGeom prst="rect">
                <a:avLst/>
              </a:prstGeom>
            </p:spPr>
          </p:pic>
          <p:grpSp>
            <p:nvGrpSpPr>
              <p:cNvPr id="14" name="Groep 13">
                <a:extLst>
                  <a:ext uri="{FF2B5EF4-FFF2-40B4-BE49-F238E27FC236}">
                    <a16:creationId xmlns:a16="http://schemas.microsoft.com/office/drawing/2014/main" id="{72DB1AA7-85CA-5D4B-9189-CB9DF1C901D1}"/>
                  </a:ext>
                </a:extLst>
              </p:cNvPr>
              <p:cNvGrpSpPr/>
              <p:nvPr/>
            </p:nvGrpSpPr>
            <p:grpSpPr>
              <a:xfrm>
                <a:off x="275833" y="1471681"/>
                <a:ext cx="1675081" cy="719939"/>
                <a:chOff x="275833" y="1471681"/>
                <a:chExt cx="1675081" cy="719939"/>
              </a:xfrm>
            </p:grpSpPr>
            <p:sp>
              <p:nvSpPr>
                <p:cNvPr id="8" name="Tekstballon: ovaal 7">
                  <a:extLst>
                    <a:ext uri="{FF2B5EF4-FFF2-40B4-BE49-F238E27FC236}">
                      <a16:creationId xmlns:a16="http://schemas.microsoft.com/office/drawing/2014/main" id="{1D7CFDCB-058C-3AFB-F75F-04FF9DD24832}"/>
                    </a:ext>
                  </a:extLst>
                </p:cNvPr>
                <p:cNvSpPr/>
                <p:nvPr/>
              </p:nvSpPr>
              <p:spPr>
                <a:xfrm>
                  <a:off x="459048" y="1471681"/>
                  <a:ext cx="1308652" cy="719939"/>
                </a:xfrm>
                <a:prstGeom prst="wedgeEllipseCallout">
                  <a:avLst>
                    <a:gd name="adj1" fmla="val 67727"/>
                    <a:gd name="adj2" fmla="val 40833"/>
                  </a:avLst>
                </a:prstGeom>
                <a:solidFill>
                  <a:schemeClr val="bg1"/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9" name="Tekstvak 8">
                  <a:extLst>
                    <a:ext uri="{FF2B5EF4-FFF2-40B4-BE49-F238E27FC236}">
                      <a16:creationId xmlns:a16="http://schemas.microsoft.com/office/drawing/2014/main" id="{6C363CD0-C2C3-E76C-AF53-B05953F22BD5}"/>
                    </a:ext>
                  </a:extLst>
                </p:cNvPr>
                <p:cNvSpPr txBox="1"/>
                <p:nvPr/>
              </p:nvSpPr>
              <p:spPr>
                <a:xfrm>
                  <a:off x="275833" y="1670194"/>
                  <a:ext cx="1675081" cy="35240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ts val="2000"/>
                    </a:lnSpc>
                  </a:pPr>
                  <a:r>
                    <a:rPr lang="nl-NL" sz="2000" b="1" i="1" dirty="0"/>
                    <a:t>Gaat het?</a:t>
                  </a:r>
                </a:p>
              </p:txBody>
            </p:sp>
          </p:grpSp>
        </p:grpSp>
        <p:sp>
          <p:nvSpPr>
            <p:cNvPr id="10" name="Tekstvak 9">
              <a:extLst>
                <a:ext uri="{FF2B5EF4-FFF2-40B4-BE49-F238E27FC236}">
                  <a16:creationId xmlns:a16="http://schemas.microsoft.com/office/drawing/2014/main" id="{C79DDFF2-BF89-2A80-4912-40E64E83F777}"/>
                </a:ext>
              </a:extLst>
            </p:cNvPr>
            <p:cNvSpPr txBox="1"/>
            <p:nvPr/>
          </p:nvSpPr>
          <p:spPr>
            <a:xfrm>
              <a:off x="5095342" y="5547057"/>
              <a:ext cx="35896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400" dirty="0">
                  <a:latin typeface="Verdana" panose="020B0604030504040204" pitchFamily="34" charset="0"/>
                  <a:ea typeface="Verdana" panose="020B0604030504040204" pitchFamily="34" charset="0"/>
                </a:rPr>
                <a:t>respect</a:t>
              </a:r>
            </a:p>
          </p:txBody>
        </p:sp>
      </p:grpSp>
      <p:grpSp>
        <p:nvGrpSpPr>
          <p:cNvPr id="2" name="Groep 1">
            <a:extLst>
              <a:ext uri="{FF2B5EF4-FFF2-40B4-BE49-F238E27FC236}">
                <a16:creationId xmlns:a16="http://schemas.microsoft.com/office/drawing/2014/main" id="{02405DE3-3606-28C6-AA56-2388DFE00404}"/>
              </a:ext>
            </a:extLst>
          </p:cNvPr>
          <p:cNvGrpSpPr/>
          <p:nvPr/>
        </p:nvGrpSpPr>
        <p:grpSpPr>
          <a:xfrm>
            <a:off x="459048" y="1281420"/>
            <a:ext cx="4453079" cy="4808900"/>
            <a:chOff x="459048" y="1199822"/>
            <a:chExt cx="4453079" cy="4808900"/>
          </a:xfrm>
        </p:grpSpPr>
        <p:grpSp>
          <p:nvGrpSpPr>
            <p:cNvPr id="21" name="Groep 20">
              <a:extLst>
                <a:ext uri="{FF2B5EF4-FFF2-40B4-BE49-F238E27FC236}">
                  <a16:creationId xmlns:a16="http://schemas.microsoft.com/office/drawing/2014/main" id="{261A418C-F116-9441-BAA6-32EA36FBEDBE}"/>
                </a:ext>
              </a:extLst>
            </p:cNvPr>
            <p:cNvGrpSpPr/>
            <p:nvPr/>
          </p:nvGrpSpPr>
          <p:grpSpPr>
            <a:xfrm>
              <a:off x="459048" y="1199822"/>
              <a:ext cx="4453079" cy="4314835"/>
              <a:chOff x="4231872" y="1199822"/>
              <a:chExt cx="4453079" cy="4314835"/>
            </a:xfrm>
          </p:grpSpPr>
          <p:grpSp>
            <p:nvGrpSpPr>
              <p:cNvPr id="16" name="Groep 15">
                <a:extLst>
                  <a:ext uri="{FF2B5EF4-FFF2-40B4-BE49-F238E27FC236}">
                    <a16:creationId xmlns:a16="http://schemas.microsoft.com/office/drawing/2014/main" id="{B063E395-8A8E-1114-7FCF-9CFCEAA248B1}"/>
                  </a:ext>
                </a:extLst>
              </p:cNvPr>
              <p:cNvGrpSpPr/>
              <p:nvPr/>
            </p:nvGrpSpPr>
            <p:grpSpPr>
              <a:xfrm>
                <a:off x="4231872" y="1199822"/>
                <a:ext cx="4453079" cy="4314835"/>
                <a:chOff x="4231872" y="854765"/>
                <a:chExt cx="4453079" cy="4314835"/>
              </a:xfrm>
            </p:grpSpPr>
            <p:pic>
              <p:nvPicPr>
                <p:cNvPr id="5" name="Afbeelding 4" descr="Afbeelding met persoon, gras, sport, atletiekwedstrijd&#10;&#10;Automatisch gegenereerde beschrijving">
                  <a:extLst>
                    <a:ext uri="{FF2B5EF4-FFF2-40B4-BE49-F238E27FC236}">
                      <a16:creationId xmlns:a16="http://schemas.microsoft.com/office/drawing/2014/main" id="{75C5C113-2EB5-F57C-4BF7-4636FE5259A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614" r="6867"/>
                <a:stretch/>
              </p:blipFill>
              <p:spPr>
                <a:xfrm flipH="1">
                  <a:off x="4231872" y="1569600"/>
                  <a:ext cx="4453079" cy="3600000"/>
                </a:xfrm>
                <a:prstGeom prst="rect">
                  <a:avLst/>
                </a:prstGeom>
              </p:spPr>
            </p:pic>
            <p:sp>
              <p:nvSpPr>
                <p:cNvPr id="6" name="Tekstballon: ovaal 5">
                  <a:extLst>
                    <a:ext uri="{FF2B5EF4-FFF2-40B4-BE49-F238E27FC236}">
                      <a16:creationId xmlns:a16="http://schemas.microsoft.com/office/drawing/2014/main" id="{4446E60A-128C-6297-3AFF-4D40E0CD3F6A}"/>
                    </a:ext>
                  </a:extLst>
                </p:cNvPr>
                <p:cNvSpPr/>
                <p:nvPr/>
              </p:nvSpPr>
              <p:spPr>
                <a:xfrm>
                  <a:off x="7235688" y="854765"/>
                  <a:ext cx="1310070" cy="872362"/>
                </a:xfrm>
                <a:prstGeom prst="wedgeEllipseCallout">
                  <a:avLst>
                    <a:gd name="adj1" fmla="val 29302"/>
                    <a:gd name="adj2" fmla="val 134367"/>
                  </a:avLst>
                </a:prstGeom>
                <a:solidFill>
                  <a:schemeClr val="bg1"/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dirty="0"/>
                </a:p>
              </p:txBody>
            </p:sp>
          </p:grpSp>
          <p:sp>
            <p:nvSpPr>
              <p:cNvPr id="7" name="Tekstvak 6">
                <a:extLst>
                  <a:ext uri="{FF2B5EF4-FFF2-40B4-BE49-F238E27FC236}">
                    <a16:creationId xmlns:a16="http://schemas.microsoft.com/office/drawing/2014/main" id="{4A7FAF1B-73FA-FEB3-7E61-199E4B366B03}"/>
                  </a:ext>
                </a:extLst>
              </p:cNvPr>
              <p:cNvSpPr txBox="1"/>
              <p:nvPr/>
            </p:nvSpPr>
            <p:spPr>
              <a:xfrm>
                <a:off x="7300292" y="1305772"/>
                <a:ext cx="1180861" cy="6088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ts val="2000"/>
                  </a:lnSpc>
                </a:pPr>
                <a:r>
                  <a:rPr lang="nl-NL" sz="2000" b="1" i="1" dirty="0"/>
                  <a:t>Hier</a:t>
                </a:r>
              </a:p>
              <a:p>
                <a:pPr algn="ctr">
                  <a:lnSpc>
                    <a:spcPts val="2000"/>
                  </a:lnSpc>
                </a:pPr>
                <a:r>
                  <a:rPr lang="nl-NL" sz="2000" b="1" i="1" dirty="0"/>
                  <a:t>die bal!!</a:t>
                </a:r>
              </a:p>
            </p:txBody>
          </p:sp>
        </p:grpSp>
        <p:sp>
          <p:nvSpPr>
            <p:cNvPr id="11" name="Tekstvak 10">
              <a:extLst>
                <a:ext uri="{FF2B5EF4-FFF2-40B4-BE49-F238E27FC236}">
                  <a16:creationId xmlns:a16="http://schemas.microsoft.com/office/drawing/2014/main" id="{D760E765-37D4-A39C-122D-C4B28C148251}"/>
                </a:ext>
              </a:extLst>
            </p:cNvPr>
            <p:cNvSpPr txBox="1"/>
            <p:nvPr/>
          </p:nvSpPr>
          <p:spPr>
            <a:xfrm>
              <a:off x="459048" y="5547057"/>
              <a:ext cx="445307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400" dirty="0">
                  <a:latin typeface="Verdana" panose="020B0604030504040204" pitchFamily="34" charset="0"/>
                  <a:ea typeface="Verdana" panose="020B0604030504040204" pitchFamily="34" charset="0"/>
                </a:rPr>
                <a:t>geen respect</a:t>
              </a:r>
            </a:p>
          </p:txBody>
        </p:sp>
      </p:grpSp>
      <p:sp>
        <p:nvSpPr>
          <p:cNvPr id="12" name="Tekstvak 11">
            <a:extLst>
              <a:ext uri="{FF2B5EF4-FFF2-40B4-BE49-F238E27FC236}">
                <a16:creationId xmlns:a16="http://schemas.microsoft.com/office/drawing/2014/main" id="{CAE28AEC-1D1E-3314-108C-EE680616061A}"/>
              </a:ext>
            </a:extLst>
          </p:cNvPr>
          <p:cNvSpPr txBox="1"/>
          <p:nvPr/>
        </p:nvSpPr>
        <p:spPr>
          <a:xfrm flipH="1">
            <a:off x="0" y="216000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Wel of geen respect?</a:t>
            </a:r>
          </a:p>
        </p:txBody>
      </p:sp>
    </p:spTree>
    <p:extLst>
      <p:ext uri="{BB962C8B-B14F-4D97-AF65-F5344CB8AC3E}">
        <p14:creationId xmlns:p14="http://schemas.microsoft.com/office/powerpoint/2010/main" val="288682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ep 3">
            <a:extLst>
              <a:ext uri="{FF2B5EF4-FFF2-40B4-BE49-F238E27FC236}">
                <a16:creationId xmlns:a16="http://schemas.microsoft.com/office/drawing/2014/main" id="{F4D93442-47A4-F291-BBDD-5BEF9B14B277}"/>
              </a:ext>
            </a:extLst>
          </p:cNvPr>
          <p:cNvGrpSpPr/>
          <p:nvPr/>
        </p:nvGrpSpPr>
        <p:grpSpPr>
          <a:xfrm>
            <a:off x="411264" y="1629102"/>
            <a:ext cx="3633696" cy="4529604"/>
            <a:chOff x="5000523" y="1481926"/>
            <a:chExt cx="3633696" cy="4529604"/>
          </a:xfrm>
        </p:grpSpPr>
        <p:sp>
          <p:nvSpPr>
            <p:cNvPr id="9" name="Tekstvak 8">
              <a:extLst>
                <a:ext uri="{FF2B5EF4-FFF2-40B4-BE49-F238E27FC236}">
                  <a16:creationId xmlns:a16="http://schemas.microsoft.com/office/drawing/2014/main" id="{AB68C02A-B9BB-4820-218A-75374F2DDBC9}"/>
                </a:ext>
              </a:extLst>
            </p:cNvPr>
            <p:cNvSpPr txBox="1"/>
            <p:nvPr/>
          </p:nvSpPr>
          <p:spPr>
            <a:xfrm>
              <a:off x="5000523" y="5549865"/>
              <a:ext cx="362778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400" dirty="0">
                  <a:latin typeface="Verdana" panose="020B0604030504040204" pitchFamily="34" charset="0"/>
                  <a:ea typeface="Verdana" panose="020B0604030504040204" pitchFamily="34" charset="0"/>
                </a:rPr>
                <a:t>geen respect</a:t>
              </a:r>
            </a:p>
          </p:txBody>
        </p:sp>
        <p:grpSp>
          <p:nvGrpSpPr>
            <p:cNvPr id="19" name="Groep 18">
              <a:extLst>
                <a:ext uri="{FF2B5EF4-FFF2-40B4-BE49-F238E27FC236}">
                  <a16:creationId xmlns:a16="http://schemas.microsoft.com/office/drawing/2014/main" id="{B7521512-BC40-3E40-0F41-96EA8D514BA0}"/>
                </a:ext>
              </a:extLst>
            </p:cNvPr>
            <p:cNvGrpSpPr/>
            <p:nvPr/>
          </p:nvGrpSpPr>
          <p:grpSpPr>
            <a:xfrm>
              <a:off x="5006436" y="1481926"/>
              <a:ext cx="3627783" cy="4035539"/>
              <a:chOff x="5006436" y="1134061"/>
              <a:chExt cx="3627783" cy="4035539"/>
            </a:xfrm>
          </p:grpSpPr>
          <p:pic>
            <p:nvPicPr>
              <p:cNvPr id="3" name="Afbeelding 2" descr="Afbeelding met kleding, buitenshuis, schoeisel, persoon&#10;&#10;Automatisch gegenereerde beschrijving">
                <a:extLst>
                  <a:ext uri="{FF2B5EF4-FFF2-40B4-BE49-F238E27FC236}">
                    <a16:creationId xmlns:a16="http://schemas.microsoft.com/office/drawing/2014/main" id="{4643FBA1-B794-EC77-67C7-8A7CAE11606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041" r="11734"/>
              <a:stretch/>
            </p:blipFill>
            <p:spPr>
              <a:xfrm>
                <a:off x="5006436" y="1569600"/>
                <a:ext cx="3627783" cy="3600000"/>
              </a:xfrm>
              <a:prstGeom prst="rect">
                <a:avLst/>
              </a:prstGeom>
            </p:spPr>
          </p:pic>
          <p:grpSp>
            <p:nvGrpSpPr>
              <p:cNvPr id="12" name="Groep 11">
                <a:extLst>
                  <a:ext uri="{FF2B5EF4-FFF2-40B4-BE49-F238E27FC236}">
                    <a16:creationId xmlns:a16="http://schemas.microsoft.com/office/drawing/2014/main" id="{E41FE7FE-3841-AE29-2517-B59CE250846A}"/>
                  </a:ext>
                </a:extLst>
              </p:cNvPr>
              <p:cNvGrpSpPr/>
              <p:nvPr/>
            </p:nvGrpSpPr>
            <p:grpSpPr>
              <a:xfrm>
                <a:off x="5235384" y="1134061"/>
                <a:ext cx="1866751" cy="719939"/>
                <a:chOff x="5235384" y="1134061"/>
                <a:chExt cx="1866751" cy="719939"/>
              </a:xfrm>
            </p:grpSpPr>
            <p:sp>
              <p:nvSpPr>
                <p:cNvPr id="10" name="Tekstballon: ovaal 9">
                  <a:extLst>
                    <a:ext uri="{FF2B5EF4-FFF2-40B4-BE49-F238E27FC236}">
                      <a16:creationId xmlns:a16="http://schemas.microsoft.com/office/drawing/2014/main" id="{EB827329-F406-36E1-5C44-FD7CDB1AA454}"/>
                    </a:ext>
                  </a:extLst>
                </p:cNvPr>
                <p:cNvSpPr/>
                <p:nvPr/>
              </p:nvSpPr>
              <p:spPr>
                <a:xfrm>
                  <a:off x="5357354" y="1134061"/>
                  <a:ext cx="1744781" cy="719939"/>
                </a:xfrm>
                <a:prstGeom prst="wedgeEllipseCallout">
                  <a:avLst>
                    <a:gd name="adj1" fmla="val 26676"/>
                    <a:gd name="adj2" fmla="val 150580"/>
                  </a:avLst>
                </a:prstGeom>
                <a:solidFill>
                  <a:schemeClr val="bg1"/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11" name="Tekstvak 10">
                  <a:extLst>
                    <a:ext uri="{FF2B5EF4-FFF2-40B4-BE49-F238E27FC236}">
                      <a16:creationId xmlns:a16="http://schemas.microsoft.com/office/drawing/2014/main" id="{446B5802-5149-A339-9209-BA02D517D976}"/>
                    </a:ext>
                  </a:extLst>
                </p:cNvPr>
                <p:cNvSpPr txBox="1"/>
                <p:nvPr/>
              </p:nvSpPr>
              <p:spPr>
                <a:xfrm>
                  <a:off x="5235384" y="1214977"/>
                  <a:ext cx="1863686" cy="60888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ts val="2000"/>
                    </a:lnSpc>
                  </a:pPr>
                  <a:r>
                    <a:rPr lang="nl-NL" sz="2000" b="1" i="1" dirty="0"/>
                    <a:t>Wij zijn</a:t>
                  </a:r>
                </a:p>
                <a:p>
                  <a:pPr algn="ctr">
                    <a:lnSpc>
                      <a:spcPts val="2000"/>
                    </a:lnSpc>
                  </a:pPr>
                  <a:r>
                    <a:rPr lang="nl-NL" sz="2000" b="1" i="1" dirty="0"/>
                    <a:t>tegen!</a:t>
                  </a:r>
                </a:p>
              </p:txBody>
            </p:sp>
          </p:grpSp>
        </p:grpSp>
      </p:grpSp>
      <p:grpSp>
        <p:nvGrpSpPr>
          <p:cNvPr id="2" name="Groep 1">
            <a:extLst>
              <a:ext uri="{FF2B5EF4-FFF2-40B4-BE49-F238E27FC236}">
                <a16:creationId xmlns:a16="http://schemas.microsoft.com/office/drawing/2014/main" id="{2955E2D5-5C03-F787-D1F6-C3F7585FB893}"/>
              </a:ext>
            </a:extLst>
          </p:cNvPr>
          <p:cNvGrpSpPr/>
          <p:nvPr/>
        </p:nvGrpSpPr>
        <p:grpSpPr>
          <a:xfrm>
            <a:off x="4370432" y="1465851"/>
            <a:ext cx="4356391" cy="4692855"/>
            <a:chOff x="414391" y="1318675"/>
            <a:chExt cx="4356391" cy="4692855"/>
          </a:xfrm>
        </p:grpSpPr>
        <p:sp>
          <p:nvSpPr>
            <p:cNvPr id="8" name="Tekstvak 7">
              <a:extLst>
                <a:ext uri="{FF2B5EF4-FFF2-40B4-BE49-F238E27FC236}">
                  <a16:creationId xmlns:a16="http://schemas.microsoft.com/office/drawing/2014/main" id="{20DB5D00-1B4C-C51D-A0E2-71A69D1D0BA8}"/>
                </a:ext>
              </a:extLst>
            </p:cNvPr>
            <p:cNvSpPr txBox="1"/>
            <p:nvPr/>
          </p:nvSpPr>
          <p:spPr>
            <a:xfrm>
              <a:off x="414391" y="5549865"/>
              <a:ext cx="435639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400" dirty="0">
                  <a:latin typeface="Verdana" panose="020B0604030504040204" pitchFamily="34" charset="0"/>
                  <a:ea typeface="Verdana" panose="020B0604030504040204" pitchFamily="34" charset="0"/>
                </a:rPr>
                <a:t>respect</a:t>
              </a:r>
            </a:p>
          </p:txBody>
        </p:sp>
        <p:grpSp>
          <p:nvGrpSpPr>
            <p:cNvPr id="18" name="Groep 17">
              <a:extLst>
                <a:ext uri="{FF2B5EF4-FFF2-40B4-BE49-F238E27FC236}">
                  <a16:creationId xmlns:a16="http://schemas.microsoft.com/office/drawing/2014/main" id="{3A5A7ADE-C9A0-0BCA-5614-70AC6CCAA600}"/>
                </a:ext>
              </a:extLst>
            </p:cNvPr>
            <p:cNvGrpSpPr/>
            <p:nvPr/>
          </p:nvGrpSpPr>
          <p:grpSpPr>
            <a:xfrm>
              <a:off x="414391" y="1318675"/>
              <a:ext cx="4356391" cy="4198790"/>
              <a:chOff x="414391" y="970810"/>
              <a:chExt cx="4356391" cy="4198790"/>
            </a:xfrm>
          </p:grpSpPr>
          <p:pic>
            <p:nvPicPr>
              <p:cNvPr id="17" name="Afbeelding 16" descr="Afbeelding met persoon, kleding, buitenshuis, schoeisel&#10;&#10;Automatisch gegenereerde beschrijving">
                <a:extLst>
                  <a:ext uri="{FF2B5EF4-FFF2-40B4-BE49-F238E27FC236}">
                    <a16:creationId xmlns:a16="http://schemas.microsoft.com/office/drawing/2014/main" id="{B5B2EBCB-7B92-1046-4E9F-7092A4834A1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326"/>
              <a:stretch/>
            </p:blipFill>
            <p:spPr>
              <a:xfrm>
                <a:off x="414391" y="1569600"/>
                <a:ext cx="4356391" cy="3600000"/>
              </a:xfrm>
              <a:prstGeom prst="rect">
                <a:avLst/>
              </a:prstGeom>
            </p:spPr>
          </p:pic>
          <p:grpSp>
            <p:nvGrpSpPr>
              <p:cNvPr id="13" name="Groep 12">
                <a:extLst>
                  <a:ext uri="{FF2B5EF4-FFF2-40B4-BE49-F238E27FC236}">
                    <a16:creationId xmlns:a16="http://schemas.microsoft.com/office/drawing/2014/main" id="{75C60860-4269-1626-1718-D78D22EB9D9D}"/>
                  </a:ext>
                </a:extLst>
              </p:cNvPr>
              <p:cNvGrpSpPr/>
              <p:nvPr/>
            </p:nvGrpSpPr>
            <p:grpSpPr>
              <a:xfrm>
                <a:off x="508547" y="970810"/>
                <a:ext cx="1863686" cy="719939"/>
                <a:chOff x="4719425" y="1134061"/>
                <a:chExt cx="1863686" cy="719939"/>
              </a:xfrm>
            </p:grpSpPr>
            <p:sp>
              <p:nvSpPr>
                <p:cNvPr id="14" name="Tekstballon: ovaal 13">
                  <a:extLst>
                    <a:ext uri="{FF2B5EF4-FFF2-40B4-BE49-F238E27FC236}">
                      <a16:creationId xmlns:a16="http://schemas.microsoft.com/office/drawing/2014/main" id="{96C30DE8-36C3-9589-19E5-A8B9C86261F8}"/>
                    </a:ext>
                  </a:extLst>
                </p:cNvPr>
                <p:cNvSpPr/>
                <p:nvPr/>
              </p:nvSpPr>
              <p:spPr>
                <a:xfrm>
                  <a:off x="4838330" y="1134061"/>
                  <a:ext cx="1744781" cy="719939"/>
                </a:xfrm>
                <a:prstGeom prst="wedgeEllipseCallout">
                  <a:avLst>
                    <a:gd name="adj1" fmla="val 26676"/>
                    <a:gd name="adj2" fmla="val 150580"/>
                  </a:avLst>
                </a:prstGeom>
                <a:solidFill>
                  <a:schemeClr val="bg1"/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15" name="Tekstvak 14">
                  <a:extLst>
                    <a:ext uri="{FF2B5EF4-FFF2-40B4-BE49-F238E27FC236}">
                      <a16:creationId xmlns:a16="http://schemas.microsoft.com/office/drawing/2014/main" id="{1EB7B771-2B30-B424-C532-58C5ABECA558}"/>
                    </a:ext>
                  </a:extLst>
                </p:cNvPr>
                <p:cNvSpPr txBox="1"/>
                <p:nvPr/>
              </p:nvSpPr>
              <p:spPr>
                <a:xfrm>
                  <a:off x="4719425" y="1202206"/>
                  <a:ext cx="1863686" cy="60888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ts val="2000"/>
                    </a:lnSpc>
                  </a:pPr>
                  <a:r>
                    <a:rPr lang="nl-NL" sz="2000" b="1" i="1" dirty="0"/>
                    <a:t>Wij zijn</a:t>
                  </a:r>
                </a:p>
                <a:p>
                  <a:pPr algn="ctr">
                    <a:lnSpc>
                      <a:spcPts val="2000"/>
                    </a:lnSpc>
                  </a:pPr>
                  <a:r>
                    <a:rPr lang="nl-NL" sz="2000" b="1" i="1" dirty="0"/>
                    <a:t>tegen.</a:t>
                  </a:r>
                </a:p>
              </p:txBody>
            </p:sp>
          </p:grpSp>
        </p:grpSp>
      </p:grpSp>
      <p:sp>
        <p:nvSpPr>
          <p:cNvPr id="5" name="Tekstvak 4">
            <a:extLst>
              <a:ext uri="{FF2B5EF4-FFF2-40B4-BE49-F238E27FC236}">
                <a16:creationId xmlns:a16="http://schemas.microsoft.com/office/drawing/2014/main" id="{1B6DAA4F-195B-B411-F079-464EF349625C}"/>
              </a:ext>
            </a:extLst>
          </p:cNvPr>
          <p:cNvSpPr txBox="1"/>
          <p:nvPr/>
        </p:nvSpPr>
        <p:spPr>
          <a:xfrm flipH="1">
            <a:off x="0" y="216000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Wel of geen respect?</a:t>
            </a:r>
          </a:p>
        </p:txBody>
      </p:sp>
    </p:spTree>
    <p:extLst>
      <p:ext uri="{BB962C8B-B14F-4D97-AF65-F5344CB8AC3E}">
        <p14:creationId xmlns:p14="http://schemas.microsoft.com/office/powerpoint/2010/main" val="611634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ep 2">
            <a:extLst>
              <a:ext uri="{FF2B5EF4-FFF2-40B4-BE49-F238E27FC236}">
                <a16:creationId xmlns:a16="http://schemas.microsoft.com/office/drawing/2014/main" id="{0453E678-A330-5D93-A885-302581F0F63B}"/>
              </a:ext>
            </a:extLst>
          </p:cNvPr>
          <p:cNvGrpSpPr/>
          <p:nvPr/>
        </p:nvGrpSpPr>
        <p:grpSpPr>
          <a:xfrm>
            <a:off x="329233" y="1353360"/>
            <a:ext cx="4004227" cy="4822064"/>
            <a:chOff x="329233" y="1189466"/>
            <a:chExt cx="4004227" cy="4822064"/>
          </a:xfrm>
        </p:grpSpPr>
        <p:sp>
          <p:nvSpPr>
            <p:cNvPr id="11" name="Tekstvak 10">
              <a:extLst>
                <a:ext uri="{FF2B5EF4-FFF2-40B4-BE49-F238E27FC236}">
                  <a16:creationId xmlns:a16="http://schemas.microsoft.com/office/drawing/2014/main" id="{C4198498-B09E-9F01-0CA6-B89244987320}"/>
                </a:ext>
              </a:extLst>
            </p:cNvPr>
            <p:cNvSpPr txBox="1"/>
            <p:nvPr/>
          </p:nvSpPr>
          <p:spPr>
            <a:xfrm>
              <a:off x="329233" y="5549865"/>
              <a:ext cx="400422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400" dirty="0">
                  <a:latin typeface="Verdana" panose="020B0604030504040204" pitchFamily="34" charset="0"/>
                  <a:ea typeface="Verdana" panose="020B0604030504040204" pitchFamily="34" charset="0"/>
                </a:rPr>
                <a:t>geen respect</a:t>
              </a:r>
            </a:p>
          </p:txBody>
        </p:sp>
        <p:grpSp>
          <p:nvGrpSpPr>
            <p:cNvPr id="18" name="Groep 17">
              <a:extLst>
                <a:ext uri="{FF2B5EF4-FFF2-40B4-BE49-F238E27FC236}">
                  <a16:creationId xmlns:a16="http://schemas.microsoft.com/office/drawing/2014/main" id="{BF1E0675-CE89-1606-9917-3F94699F0B53}"/>
                </a:ext>
              </a:extLst>
            </p:cNvPr>
            <p:cNvGrpSpPr/>
            <p:nvPr/>
          </p:nvGrpSpPr>
          <p:grpSpPr>
            <a:xfrm>
              <a:off x="329233" y="1189466"/>
              <a:ext cx="4004227" cy="4327999"/>
              <a:chOff x="329233" y="841601"/>
              <a:chExt cx="4004227" cy="4327999"/>
            </a:xfrm>
          </p:grpSpPr>
          <p:pic>
            <p:nvPicPr>
              <p:cNvPr id="5" name="Afbeelding 4" descr="Afbeelding met persoon, buitenshuis, boom, kleding&#10;&#10;Automatisch gegenereerde beschrijving">
                <a:extLst>
                  <a:ext uri="{FF2B5EF4-FFF2-40B4-BE49-F238E27FC236}">
                    <a16:creationId xmlns:a16="http://schemas.microsoft.com/office/drawing/2014/main" id="{71D59F76-834C-E63E-D9B3-5B611C7EBDB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28450"/>
              <a:stretch/>
            </p:blipFill>
            <p:spPr>
              <a:xfrm>
                <a:off x="329233" y="1569600"/>
                <a:ext cx="4004227" cy="3600000"/>
              </a:xfrm>
              <a:prstGeom prst="rect">
                <a:avLst/>
              </a:prstGeom>
            </p:spPr>
          </p:pic>
          <p:grpSp>
            <p:nvGrpSpPr>
              <p:cNvPr id="12" name="Groep 11">
                <a:extLst>
                  <a:ext uri="{FF2B5EF4-FFF2-40B4-BE49-F238E27FC236}">
                    <a16:creationId xmlns:a16="http://schemas.microsoft.com/office/drawing/2014/main" id="{5270F53F-9168-C7C1-1406-F45F4173BCF4}"/>
                  </a:ext>
                </a:extLst>
              </p:cNvPr>
              <p:cNvGrpSpPr/>
              <p:nvPr/>
            </p:nvGrpSpPr>
            <p:grpSpPr>
              <a:xfrm>
                <a:off x="1979173" y="841601"/>
                <a:ext cx="2263806" cy="719939"/>
                <a:chOff x="4838330" y="1134061"/>
                <a:chExt cx="2263806" cy="719939"/>
              </a:xfrm>
            </p:grpSpPr>
            <p:sp>
              <p:nvSpPr>
                <p:cNvPr id="13" name="Tekstballon: ovaal 12">
                  <a:extLst>
                    <a:ext uri="{FF2B5EF4-FFF2-40B4-BE49-F238E27FC236}">
                      <a16:creationId xmlns:a16="http://schemas.microsoft.com/office/drawing/2014/main" id="{145BA6C1-6074-9D0D-04DD-83BAFAC61486}"/>
                    </a:ext>
                  </a:extLst>
                </p:cNvPr>
                <p:cNvSpPr/>
                <p:nvPr/>
              </p:nvSpPr>
              <p:spPr>
                <a:xfrm>
                  <a:off x="4838330" y="1134061"/>
                  <a:ext cx="2263806" cy="719939"/>
                </a:xfrm>
                <a:prstGeom prst="wedgeEllipseCallout">
                  <a:avLst>
                    <a:gd name="adj1" fmla="val -57182"/>
                    <a:gd name="adj2" fmla="val 85694"/>
                  </a:avLst>
                </a:prstGeom>
                <a:solidFill>
                  <a:schemeClr val="bg1"/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14" name="Tekstvak 13">
                  <a:extLst>
                    <a:ext uri="{FF2B5EF4-FFF2-40B4-BE49-F238E27FC236}">
                      <a16:creationId xmlns:a16="http://schemas.microsoft.com/office/drawing/2014/main" id="{41C1022F-8360-5154-ACEF-3F68A1698BEA}"/>
                    </a:ext>
                  </a:extLst>
                </p:cNvPr>
                <p:cNvSpPr txBox="1"/>
                <p:nvPr/>
              </p:nvSpPr>
              <p:spPr>
                <a:xfrm>
                  <a:off x="5000523" y="1189587"/>
                  <a:ext cx="1863686" cy="60888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ts val="2000"/>
                    </a:lnSpc>
                  </a:pPr>
                  <a:r>
                    <a:rPr lang="nl-NL" sz="2000" b="1" i="1" dirty="0"/>
                    <a:t>Homo, </a:t>
                  </a:r>
                </a:p>
                <a:p>
                  <a:pPr algn="ctr">
                    <a:lnSpc>
                      <a:spcPts val="2000"/>
                    </a:lnSpc>
                  </a:pPr>
                  <a:r>
                    <a:rPr lang="nl-NL" sz="2000" b="1" i="1" dirty="0"/>
                    <a:t>flikker op!!!</a:t>
                  </a:r>
                </a:p>
              </p:txBody>
            </p:sp>
          </p:grpSp>
        </p:grpSp>
      </p:grpSp>
      <p:grpSp>
        <p:nvGrpSpPr>
          <p:cNvPr id="4" name="Groep 3">
            <a:extLst>
              <a:ext uri="{FF2B5EF4-FFF2-40B4-BE49-F238E27FC236}">
                <a16:creationId xmlns:a16="http://schemas.microsoft.com/office/drawing/2014/main" id="{94DD14A1-3D49-5C7B-98C8-122544869323}"/>
              </a:ext>
            </a:extLst>
          </p:cNvPr>
          <p:cNvGrpSpPr/>
          <p:nvPr/>
        </p:nvGrpSpPr>
        <p:grpSpPr>
          <a:xfrm>
            <a:off x="4660210" y="1352119"/>
            <a:ext cx="4154557" cy="4823305"/>
            <a:chOff x="4660210" y="1188225"/>
            <a:chExt cx="4154557" cy="4823305"/>
          </a:xfrm>
        </p:grpSpPr>
        <p:sp>
          <p:nvSpPr>
            <p:cNvPr id="10" name="Tekstvak 9">
              <a:extLst>
                <a:ext uri="{FF2B5EF4-FFF2-40B4-BE49-F238E27FC236}">
                  <a16:creationId xmlns:a16="http://schemas.microsoft.com/office/drawing/2014/main" id="{030D38AC-677F-C77A-3112-57CDE36E11E8}"/>
                </a:ext>
              </a:extLst>
            </p:cNvPr>
            <p:cNvSpPr txBox="1"/>
            <p:nvPr/>
          </p:nvSpPr>
          <p:spPr>
            <a:xfrm>
              <a:off x="4660210" y="5549865"/>
              <a:ext cx="415455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400" dirty="0">
                  <a:latin typeface="Verdana" panose="020B0604030504040204" pitchFamily="34" charset="0"/>
                  <a:ea typeface="Verdana" panose="020B0604030504040204" pitchFamily="34" charset="0"/>
                </a:rPr>
                <a:t>respect</a:t>
              </a:r>
            </a:p>
          </p:txBody>
        </p:sp>
        <p:grpSp>
          <p:nvGrpSpPr>
            <p:cNvPr id="19" name="Groep 18">
              <a:extLst>
                <a:ext uri="{FF2B5EF4-FFF2-40B4-BE49-F238E27FC236}">
                  <a16:creationId xmlns:a16="http://schemas.microsoft.com/office/drawing/2014/main" id="{5BA2F063-CDEC-1EC9-6B57-2F0C0EDB35E0}"/>
                </a:ext>
              </a:extLst>
            </p:cNvPr>
            <p:cNvGrpSpPr/>
            <p:nvPr/>
          </p:nvGrpSpPr>
          <p:grpSpPr>
            <a:xfrm>
              <a:off x="4660211" y="1188225"/>
              <a:ext cx="4154556" cy="4329240"/>
              <a:chOff x="4660211" y="840360"/>
              <a:chExt cx="4154556" cy="4329240"/>
            </a:xfrm>
          </p:grpSpPr>
          <p:pic>
            <p:nvPicPr>
              <p:cNvPr id="9" name="Afbeelding 8" descr="Afbeelding met hemel, hand, persoon, buitenshuis&#10;&#10;Automatisch gegenereerde beschrijving">
                <a:extLst>
                  <a:ext uri="{FF2B5EF4-FFF2-40B4-BE49-F238E27FC236}">
                    <a16:creationId xmlns:a16="http://schemas.microsoft.com/office/drawing/2014/main" id="{48C315C9-7C3B-6447-6034-651A4913258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454" r="37843"/>
              <a:stretch/>
            </p:blipFill>
            <p:spPr>
              <a:xfrm>
                <a:off x="4660211" y="1569600"/>
                <a:ext cx="4154556" cy="3600000"/>
              </a:xfrm>
              <a:prstGeom prst="rect">
                <a:avLst/>
              </a:prstGeom>
            </p:spPr>
          </p:pic>
          <p:grpSp>
            <p:nvGrpSpPr>
              <p:cNvPr id="15" name="Groep 14">
                <a:extLst>
                  <a:ext uri="{FF2B5EF4-FFF2-40B4-BE49-F238E27FC236}">
                    <a16:creationId xmlns:a16="http://schemas.microsoft.com/office/drawing/2014/main" id="{A2F1EB65-4D0E-8973-F20C-CBE836C4C209}"/>
                  </a:ext>
                </a:extLst>
              </p:cNvPr>
              <p:cNvGrpSpPr/>
              <p:nvPr/>
            </p:nvGrpSpPr>
            <p:grpSpPr>
              <a:xfrm>
                <a:off x="5877731" y="840360"/>
                <a:ext cx="2574191" cy="967978"/>
                <a:chOff x="4838330" y="1134061"/>
                <a:chExt cx="2263806" cy="719939"/>
              </a:xfrm>
            </p:grpSpPr>
            <p:sp>
              <p:nvSpPr>
                <p:cNvPr id="16" name="Tekstballon: ovaal 15">
                  <a:extLst>
                    <a:ext uri="{FF2B5EF4-FFF2-40B4-BE49-F238E27FC236}">
                      <a16:creationId xmlns:a16="http://schemas.microsoft.com/office/drawing/2014/main" id="{181C9F20-A9EA-0C26-57E1-8D061B87B7B5}"/>
                    </a:ext>
                  </a:extLst>
                </p:cNvPr>
                <p:cNvSpPr/>
                <p:nvPr/>
              </p:nvSpPr>
              <p:spPr>
                <a:xfrm>
                  <a:off x="4838330" y="1134061"/>
                  <a:ext cx="2263806" cy="719939"/>
                </a:xfrm>
                <a:prstGeom prst="wedgeEllipseCallout">
                  <a:avLst>
                    <a:gd name="adj1" fmla="val 58726"/>
                    <a:gd name="adj2" fmla="val 62225"/>
                  </a:avLst>
                </a:prstGeom>
                <a:solidFill>
                  <a:schemeClr val="bg1"/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17" name="Tekstvak 16">
                  <a:extLst>
                    <a:ext uri="{FF2B5EF4-FFF2-40B4-BE49-F238E27FC236}">
                      <a16:creationId xmlns:a16="http://schemas.microsoft.com/office/drawing/2014/main" id="{26B76ECE-4A1D-CA8A-94C6-8C9A3D5ED843}"/>
                    </a:ext>
                  </a:extLst>
                </p:cNvPr>
                <p:cNvSpPr txBox="1"/>
                <p:nvPr/>
              </p:nvSpPr>
              <p:spPr>
                <a:xfrm>
                  <a:off x="4945463" y="1254681"/>
                  <a:ext cx="1863686" cy="45286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ts val="2000"/>
                    </a:lnSpc>
                  </a:pPr>
                  <a:r>
                    <a:rPr lang="nl-NL" sz="2000" b="1" i="1" dirty="0"/>
                    <a:t>Liefde kan nooit verkeerd zijn.</a:t>
                  </a:r>
                </a:p>
              </p:txBody>
            </p:sp>
          </p:grpSp>
        </p:grpSp>
      </p:grpSp>
      <p:sp>
        <p:nvSpPr>
          <p:cNvPr id="2" name="Tekstvak 1">
            <a:extLst>
              <a:ext uri="{FF2B5EF4-FFF2-40B4-BE49-F238E27FC236}">
                <a16:creationId xmlns:a16="http://schemas.microsoft.com/office/drawing/2014/main" id="{A47D7671-B141-BC9C-D5FC-AA47B064EA8D}"/>
              </a:ext>
            </a:extLst>
          </p:cNvPr>
          <p:cNvSpPr txBox="1"/>
          <p:nvPr/>
        </p:nvSpPr>
        <p:spPr>
          <a:xfrm flipH="1">
            <a:off x="0" y="216000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Wel of geen respect?</a:t>
            </a:r>
          </a:p>
        </p:txBody>
      </p:sp>
    </p:spTree>
    <p:extLst>
      <p:ext uri="{BB962C8B-B14F-4D97-AF65-F5344CB8AC3E}">
        <p14:creationId xmlns:p14="http://schemas.microsoft.com/office/powerpoint/2010/main" val="3362317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ep 5">
            <a:extLst>
              <a:ext uri="{FF2B5EF4-FFF2-40B4-BE49-F238E27FC236}">
                <a16:creationId xmlns:a16="http://schemas.microsoft.com/office/drawing/2014/main" id="{C5EE5D0C-0D75-87A5-487A-FE1E5FDB1DBE}"/>
              </a:ext>
            </a:extLst>
          </p:cNvPr>
          <p:cNvGrpSpPr/>
          <p:nvPr/>
        </p:nvGrpSpPr>
        <p:grpSpPr>
          <a:xfrm>
            <a:off x="4929807" y="1278751"/>
            <a:ext cx="3945836" cy="4905299"/>
            <a:chOff x="4929807" y="1106231"/>
            <a:chExt cx="3945836" cy="4905299"/>
          </a:xfrm>
        </p:grpSpPr>
        <p:grpSp>
          <p:nvGrpSpPr>
            <p:cNvPr id="17" name="Groep 16">
              <a:extLst>
                <a:ext uri="{FF2B5EF4-FFF2-40B4-BE49-F238E27FC236}">
                  <a16:creationId xmlns:a16="http://schemas.microsoft.com/office/drawing/2014/main" id="{5138C78C-5F73-22DB-CA09-5E193651EE20}"/>
                </a:ext>
              </a:extLst>
            </p:cNvPr>
            <p:cNvGrpSpPr/>
            <p:nvPr/>
          </p:nvGrpSpPr>
          <p:grpSpPr>
            <a:xfrm>
              <a:off x="4929808" y="1106231"/>
              <a:ext cx="3945835" cy="4411234"/>
              <a:chOff x="4929808" y="758366"/>
              <a:chExt cx="3945835" cy="4411234"/>
            </a:xfrm>
          </p:grpSpPr>
          <p:pic>
            <p:nvPicPr>
              <p:cNvPr id="7" name="Afbeelding 6" descr="Afbeelding met persoon, vinger, Handen vasthouden, pols&#10;&#10;Automatisch gegenereerde beschrijving">
                <a:extLst>
                  <a:ext uri="{FF2B5EF4-FFF2-40B4-BE49-F238E27FC236}">
                    <a16:creationId xmlns:a16="http://schemas.microsoft.com/office/drawing/2014/main" id="{F2778AB7-6670-F5D8-8F23-AFC55887B5B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087" r="9409"/>
              <a:stretch/>
            </p:blipFill>
            <p:spPr>
              <a:xfrm>
                <a:off x="4929808" y="1569600"/>
                <a:ext cx="3945835" cy="3600000"/>
              </a:xfrm>
              <a:prstGeom prst="rect">
                <a:avLst/>
              </a:prstGeom>
            </p:spPr>
          </p:pic>
          <p:grpSp>
            <p:nvGrpSpPr>
              <p:cNvPr id="11" name="Groep 10">
                <a:extLst>
                  <a:ext uri="{FF2B5EF4-FFF2-40B4-BE49-F238E27FC236}">
                    <a16:creationId xmlns:a16="http://schemas.microsoft.com/office/drawing/2014/main" id="{78F399C4-3E8A-1D4C-480F-648F58E8D300}"/>
                  </a:ext>
                </a:extLst>
              </p:cNvPr>
              <p:cNvGrpSpPr/>
              <p:nvPr/>
            </p:nvGrpSpPr>
            <p:grpSpPr>
              <a:xfrm>
                <a:off x="5078161" y="758366"/>
                <a:ext cx="2503896" cy="1219269"/>
                <a:chOff x="3503868" y="959849"/>
                <a:chExt cx="2136588" cy="1036459"/>
              </a:xfrm>
            </p:grpSpPr>
            <p:sp>
              <p:nvSpPr>
                <p:cNvPr id="12" name="Tekstballon: ovaal 11">
                  <a:extLst>
                    <a:ext uri="{FF2B5EF4-FFF2-40B4-BE49-F238E27FC236}">
                      <a16:creationId xmlns:a16="http://schemas.microsoft.com/office/drawing/2014/main" id="{B42004D6-EEB7-634A-C405-322DC09D1C57}"/>
                    </a:ext>
                  </a:extLst>
                </p:cNvPr>
                <p:cNvSpPr/>
                <p:nvPr/>
              </p:nvSpPr>
              <p:spPr>
                <a:xfrm>
                  <a:off x="3503868" y="959849"/>
                  <a:ext cx="2136588" cy="1036459"/>
                </a:xfrm>
                <a:prstGeom prst="wedgeEllipseCallout">
                  <a:avLst>
                    <a:gd name="adj1" fmla="val 84073"/>
                    <a:gd name="adj2" fmla="val 3234"/>
                  </a:avLst>
                </a:prstGeom>
                <a:solidFill>
                  <a:schemeClr val="bg1"/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13" name="Tekstvak 12">
                  <a:extLst>
                    <a:ext uri="{FF2B5EF4-FFF2-40B4-BE49-F238E27FC236}">
                      <a16:creationId xmlns:a16="http://schemas.microsoft.com/office/drawing/2014/main" id="{DEABB69C-EF7C-5571-70F6-5833C702458B}"/>
                    </a:ext>
                  </a:extLst>
                </p:cNvPr>
                <p:cNvSpPr txBox="1"/>
                <p:nvPr/>
              </p:nvSpPr>
              <p:spPr>
                <a:xfrm>
                  <a:off x="3595502" y="1026818"/>
                  <a:ext cx="1953320" cy="9536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ts val="2000"/>
                    </a:lnSpc>
                  </a:pPr>
                  <a:r>
                    <a:rPr lang="nl-NL" sz="2000" b="1" i="1" dirty="0"/>
                    <a:t>We denken er verschillend over,</a:t>
                  </a:r>
                </a:p>
                <a:p>
                  <a:pPr algn="ctr">
                    <a:lnSpc>
                      <a:spcPts val="2000"/>
                    </a:lnSpc>
                  </a:pPr>
                  <a:r>
                    <a:rPr lang="nl-NL" sz="2000" b="1" i="1" dirty="0"/>
                    <a:t>maar even goede vrienden.</a:t>
                  </a:r>
                </a:p>
              </p:txBody>
            </p:sp>
          </p:grpSp>
        </p:grpSp>
        <p:sp>
          <p:nvSpPr>
            <p:cNvPr id="14" name="Tekstvak 13">
              <a:extLst>
                <a:ext uri="{FF2B5EF4-FFF2-40B4-BE49-F238E27FC236}">
                  <a16:creationId xmlns:a16="http://schemas.microsoft.com/office/drawing/2014/main" id="{5541F0EB-AF2F-F715-20D4-04BE15A88EEB}"/>
                </a:ext>
              </a:extLst>
            </p:cNvPr>
            <p:cNvSpPr txBox="1"/>
            <p:nvPr/>
          </p:nvSpPr>
          <p:spPr>
            <a:xfrm>
              <a:off x="4929807" y="5549865"/>
              <a:ext cx="394583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400" dirty="0">
                  <a:latin typeface="Verdana" panose="020B0604030504040204" pitchFamily="34" charset="0"/>
                  <a:ea typeface="Verdana" panose="020B0604030504040204" pitchFamily="34" charset="0"/>
                </a:rPr>
                <a:t>respect</a:t>
              </a:r>
            </a:p>
          </p:txBody>
        </p:sp>
      </p:grpSp>
      <p:grpSp>
        <p:nvGrpSpPr>
          <p:cNvPr id="4" name="Groep 3">
            <a:extLst>
              <a:ext uri="{FF2B5EF4-FFF2-40B4-BE49-F238E27FC236}">
                <a16:creationId xmlns:a16="http://schemas.microsoft.com/office/drawing/2014/main" id="{9652822F-E096-9B68-9218-5D313B3C41DE}"/>
              </a:ext>
            </a:extLst>
          </p:cNvPr>
          <p:cNvGrpSpPr/>
          <p:nvPr/>
        </p:nvGrpSpPr>
        <p:grpSpPr>
          <a:xfrm>
            <a:off x="268357" y="1175822"/>
            <a:ext cx="4442792" cy="5008228"/>
            <a:chOff x="268357" y="1003302"/>
            <a:chExt cx="4442792" cy="5008228"/>
          </a:xfrm>
        </p:grpSpPr>
        <p:pic>
          <p:nvPicPr>
            <p:cNvPr id="5" name="Afbeelding 4" descr="Afbeelding met persoon, kleding, muur, overdekt&#10;&#10;Automatisch gegenereerde beschrijving">
              <a:extLst>
                <a:ext uri="{FF2B5EF4-FFF2-40B4-BE49-F238E27FC236}">
                  <a16:creationId xmlns:a16="http://schemas.microsoft.com/office/drawing/2014/main" id="{36C3AD4C-9474-AEDB-CF4F-7930AF040E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264" t="12752" r="21470" b="15536"/>
            <a:stretch/>
          </p:blipFill>
          <p:spPr>
            <a:xfrm>
              <a:off x="268357" y="1917465"/>
              <a:ext cx="4442792" cy="3600000"/>
            </a:xfrm>
            <a:prstGeom prst="rect">
              <a:avLst/>
            </a:prstGeom>
          </p:spPr>
        </p:pic>
        <p:grpSp>
          <p:nvGrpSpPr>
            <p:cNvPr id="8" name="Groep 7">
              <a:extLst>
                <a:ext uri="{FF2B5EF4-FFF2-40B4-BE49-F238E27FC236}">
                  <a16:creationId xmlns:a16="http://schemas.microsoft.com/office/drawing/2014/main" id="{3E5C13D6-42C3-696E-8445-8F797B81BC41}"/>
                </a:ext>
              </a:extLst>
            </p:cNvPr>
            <p:cNvGrpSpPr/>
            <p:nvPr/>
          </p:nvGrpSpPr>
          <p:grpSpPr>
            <a:xfrm>
              <a:off x="268357" y="1003302"/>
              <a:ext cx="2371326" cy="1263133"/>
              <a:chOff x="3377278" y="985410"/>
              <a:chExt cx="2371326" cy="1049925"/>
            </a:xfrm>
          </p:grpSpPr>
          <p:sp>
            <p:nvSpPr>
              <p:cNvPr id="9" name="Tekstballon: ovaal 8">
                <a:extLst>
                  <a:ext uri="{FF2B5EF4-FFF2-40B4-BE49-F238E27FC236}">
                    <a16:creationId xmlns:a16="http://schemas.microsoft.com/office/drawing/2014/main" id="{0E29C747-9848-4189-6895-0294DB5125AC}"/>
                  </a:ext>
                </a:extLst>
              </p:cNvPr>
              <p:cNvSpPr/>
              <p:nvPr/>
            </p:nvSpPr>
            <p:spPr>
              <a:xfrm>
                <a:off x="3377278" y="985410"/>
                <a:ext cx="2371326" cy="1036459"/>
              </a:xfrm>
              <a:prstGeom prst="wedgeEllipseCallout">
                <a:avLst>
                  <a:gd name="adj1" fmla="val 37212"/>
                  <a:gd name="adj2" fmla="val 93853"/>
                </a:avLst>
              </a:prstGeom>
              <a:solidFill>
                <a:schemeClr val="bg1"/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0" name="Tekstvak 9">
                <a:extLst>
                  <a:ext uri="{FF2B5EF4-FFF2-40B4-BE49-F238E27FC236}">
                    <a16:creationId xmlns:a16="http://schemas.microsoft.com/office/drawing/2014/main" id="{2F7D9E0F-B8B2-84E5-83C4-0FE30F1D0622}"/>
                  </a:ext>
                </a:extLst>
              </p:cNvPr>
              <p:cNvSpPr txBox="1"/>
              <p:nvPr/>
            </p:nvSpPr>
            <p:spPr>
              <a:xfrm>
                <a:off x="3631098" y="1102848"/>
                <a:ext cx="1863686" cy="9324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ts val="2000"/>
                  </a:lnSpc>
                </a:pPr>
                <a:r>
                  <a:rPr lang="nl-NL" sz="2000" b="1" i="1" dirty="0"/>
                  <a:t>Als jij er zo over denkt hoef ik je hier niet meer te zien!</a:t>
                </a:r>
              </a:p>
            </p:txBody>
          </p:sp>
        </p:grpSp>
        <p:sp>
          <p:nvSpPr>
            <p:cNvPr id="15" name="Tekstvak 14">
              <a:extLst>
                <a:ext uri="{FF2B5EF4-FFF2-40B4-BE49-F238E27FC236}">
                  <a16:creationId xmlns:a16="http://schemas.microsoft.com/office/drawing/2014/main" id="{CCA377AF-A196-56E1-60CE-591A2C3B1E35}"/>
                </a:ext>
              </a:extLst>
            </p:cNvPr>
            <p:cNvSpPr txBox="1"/>
            <p:nvPr/>
          </p:nvSpPr>
          <p:spPr>
            <a:xfrm>
              <a:off x="268357" y="5549865"/>
              <a:ext cx="444279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400" dirty="0">
                  <a:latin typeface="Verdana" panose="020B0604030504040204" pitchFamily="34" charset="0"/>
                  <a:ea typeface="Verdana" panose="020B0604030504040204" pitchFamily="34" charset="0"/>
                </a:rPr>
                <a:t>geen respect</a:t>
              </a:r>
            </a:p>
          </p:txBody>
        </p:sp>
      </p:grpSp>
      <p:sp>
        <p:nvSpPr>
          <p:cNvPr id="2" name="Tekstvak 1">
            <a:extLst>
              <a:ext uri="{FF2B5EF4-FFF2-40B4-BE49-F238E27FC236}">
                <a16:creationId xmlns:a16="http://schemas.microsoft.com/office/drawing/2014/main" id="{6C066B4E-AE6D-CC34-23A4-8CD560A4D49F}"/>
              </a:ext>
            </a:extLst>
          </p:cNvPr>
          <p:cNvSpPr txBox="1"/>
          <p:nvPr/>
        </p:nvSpPr>
        <p:spPr>
          <a:xfrm flipH="1">
            <a:off x="0" y="216000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Wel of geen respect?</a:t>
            </a:r>
          </a:p>
        </p:txBody>
      </p:sp>
    </p:spTree>
    <p:extLst>
      <p:ext uri="{BB962C8B-B14F-4D97-AF65-F5344CB8AC3E}">
        <p14:creationId xmlns:p14="http://schemas.microsoft.com/office/powerpoint/2010/main" val="1125479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>
            <a:extLst>
              <a:ext uri="{FF2B5EF4-FFF2-40B4-BE49-F238E27FC236}">
                <a16:creationId xmlns:a16="http://schemas.microsoft.com/office/drawing/2014/main" id="{E2051EE4-B3C8-F786-30CA-EB43108F5311}"/>
              </a:ext>
            </a:extLst>
          </p:cNvPr>
          <p:cNvSpPr txBox="1"/>
          <p:nvPr/>
        </p:nvSpPr>
        <p:spPr>
          <a:xfrm>
            <a:off x="215999" y="216000"/>
            <a:ext cx="36227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4.1 Vorige keer</a:t>
            </a:r>
          </a:p>
        </p:txBody>
      </p:sp>
    </p:spTree>
    <p:extLst>
      <p:ext uri="{BB962C8B-B14F-4D97-AF65-F5344CB8AC3E}">
        <p14:creationId xmlns:p14="http://schemas.microsoft.com/office/powerpoint/2010/main" val="13201037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ep 17">
            <a:extLst>
              <a:ext uri="{FF2B5EF4-FFF2-40B4-BE49-F238E27FC236}">
                <a16:creationId xmlns:a16="http://schemas.microsoft.com/office/drawing/2014/main" id="{8AD5AE39-8C8E-DB0F-086A-93128C8E9613}"/>
              </a:ext>
            </a:extLst>
          </p:cNvPr>
          <p:cNvGrpSpPr/>
          <p:nvPr/>
        </p:nvGrpSpPr>
        <p:grpSpPr>
          <a:xfrm>
            <a:off x="4513954" y="1223273"/>
            <a:ext cx="4172185" cy="4960777"/>
            <a:chOff x="4513954" y="1050753"/>
            <a:chExt cx="4172185" cy="4960777"/>
          </a:xfrm>
        </p:grpSpPr>
        <p:pic>
          <p:nvPicPr>
            <p:cNvPr id="4" name="Afbeelding 3" descr="Afbeelding met persoon, Menselijk gezicht, buitenshuis, Pony&#10;&#10;Automatisch gegenereerde beschrijving">
              <a:extLst>
                <a:ext uri="{FF2B5EF4-FFF2-40B4-BE49-F238E27FC236}">
                  <a16:creationId xmlns:a16="http://schemas.microsoft.com/office/drawing/2014/main" id="{F61E99A4-9755-52A4-E4BD-9E80C6C1C1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7683"/>
            <a:stretch/>
          </p:blipFill>
          <p:spPr>
            <a:xfrm>
              <a:off x="4761772" y="1918800"/>
              <a:ext cx="3924367" cy="3600000"/>
            </a:xfrm>
            <a:prstGeom prst="rect">
              <a:avLst/>
            </a:prstGeom>
          </p:spPr>
        </p:pic>
        <p:grpSp>
          <p:nvGrpSpPr>
            <p:cNvPr id="8" name="Groep 7">
              <a:extLst>
                <a:ext uri="{FF2B5EF4-FFF2-40B4-BE49-F238E27FC236}">
                  <a16:creationId xmlns:a16="http://schemas.microsoft.com/office/drawing/2014/main" id="{4B0634C8-9CAA-75E3-8E45-724A80A03F09}"/>
                </a:ext>
              </a:extLst>
            </p:cNvPr>
            <p:cNvGrpSpPr/>
            <p:nvPr/>
          </p:nvGrpSpPr>
          <p:grpSpPr>
            <a:xfrm>
              <a:off x="4513954" y="1050753"/>
              <a:ext cx="2263806" cy="1222746"/>
              <a:chOff x="3377278" y="985410"/>
              <a:chExt cx="2263806" cy="1036686"/>
            </a:xfrm>
          </p:grpSpPr>
          <p:sp>
            <p:nvSpPr>
              <p:cNvPr id="9" name="Tekstballon: ovaal 8">
                <a:extLst>
                  <a:ext uri="{FF2B5EF4-FFF2-40B4-BE49-F238E27FC236}">
                    <a16:creationId xmlns:a16="http://schemas.microsoft.com/office/drawing/2014/main" id="{C0521434-23FB-BFB3-BA52-E05C48CAC7B4}"/>
                  </a:ext>
                </a:extLst>
              </p:cNvPr>
              <p:cNvSpPr/>
              <p:nvPr/>
            </p:nvSpPr>
            <p:spPr>
              <a:xfrm>
                <a:off x="3377278" y="985410"/>
                <a:ext cx="2263806" cy="1036459"/>
              </a:xfrm>
              <a:prstGeom prst="wedgeEllipseCallout">
                <a:avLst>
                  <a:gd name="adj1" fmla="val 117557"/>
                  <a:gd name="adj2" fmla="val -45530"/>
                </a:avLst>
              </a:prstGeom>
              <a:solidFill>
                <a:schemeClr val="bg1"/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0" name="Tekstvak 9">
                <a:extLst>
                  <a:ext uri="{FF2B5EF4-FFF2-40B4-BE49-F238E27FC236}">
                    <a16:creationId xmlns:a16="http://schemas.microsoft.com/office/drawing/2014/main" id="{CE505E4B-9E9D-006B-CD2E-268315992334}"/>
                  </a:ext>
                </a:extLst>
              </p:cNvPr>
              <p:cNvSpPr txBox="1"/>
              <p:nvPr/>
            </p:nvSpPr>
            <p:spPr>
              <a:xfrm>
                <a:off x="3577338" y="1070956"/>
                <a:ext cx="1863686" cy="9511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ts val="2000"/>
                  </a:lnSpc>
                </a:pPr>
                <a:r>
                  <a:rPr lang="nl-NL" sz="2000" b="1" i="1" dirty="0"/>
                  <a:t>Niks voor mij, maar als zij het nou mooi vindt…</a:t>
                </a:r>
              </a:p>
            </p:txBody>
          </p:sp>
        </p:grpSp>
        <p:sp>
          <p:nvSpPr>
            <p:cNvPr id="12" name="Tekstvak 11">
              <a:extLst>
                <a:ext uri="{FF2B5EF4-FFF2-40B4-BE49-F238E27FC236}">
                  <a16:creationId xmlns:a16="http://schemas.microsoft.com/office/drawing/2014/main" id="{A4EA2300-07D0-6B32-6F46-FAB2C652DFFF}"/>
                </a:ext>
              </a:extLst>
            </p:cNvPr>
            <p:cNvSpPr txBox="1"/>
            <p:nvPr/>
          </p:nvSpPr>
          <p:spPr>
            <a:xfrm>
              <a:off x="4761773" y="5549865"/>
              <a:ext cx="392436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400" dirty="0">
                  <a:latin typeface="Verdana" panose="020B0604030504040204" pitchFamily="34" charset="0"/>
                  <a:ea typeface="Verdana" panose="020B0604030504040204" pitchFamily="34" charset="0"/>
                </a:rPr>
                <a:t>respect</a:t>
              </a:r>
            </a:p>
          </p:txBody>
        </p:sp>
      </p:grpSp>
      <p:grpSp>
        <p:nvGrpSpPr>
          <p:cNvPr id="17" name="Groep 16">
            <a:extLst>
              <a:ext uri="{FF2B5EF4-FFF2-40B4-BE49-F238E27FC236}">
                <a16:creationId xmlns:a16="http://schemas.microsoft.com/office/drawing/2014/main" id="{4900B17A-9859-C8AF-CE23-5FE0E058B2F7}"/>
              </a:ext>
            </a:extLst>
          </p:cNvPr>
          <p:cNvGrpSpPr/>
          <p:nvPr/>
        </p:nvGrpSpPr>
        <p:grpSpPr>
          <a:xfrm>
            <a:off x="268357" y="1223273"/>
            <a:ext cx="4084982" cy="4960777"/>
            <a:chOff x="268357" y="1050753"/>
            <a:chExt cx="4084982" cy="4960777"/>
          </a:xfrm>
        </p:grpSpPr>
        <p:pic>
          <p:nvPicPr>
            <p:cNvPr id="3" name="Afbeelding 2" descr="Afbeelding met persoon, Menselijk gezicht, buitenshuis, Pony&#10;&#10;Automatisch gegenereerde beschrijving">
              <a:extLst>
                <a:ext uri="{FF2B5EF4-FFF2-40B4-BE49-F238E27FC236}">
                  <a16:creationId xmlns:a16="http://schemas.microsoft.com/office/drawing/2014/main" id="{EC816947-9A8A-15E0-56EB-01A48C2450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7683"/>
            <a:stretch/>
          </p:blipFill>
          <p:spPr>
            <a:xfrm>
              <a:off x="428972" y="1918800"/>
              <a:ext cx="3924367" cy="3600000"/>
            </a:xfrm>
            <a:prstGeom prst="rect">
              <a:avLst/>
            </a:prstGeom>
          </p:spPr>
        </p:pic>
        <p:grpSp>
          <p:nvGrpSpPr>
            <p:cNvPr id="5" name="Groep 4">
              <a:extLst>
                <a:ext uri="{FF2B5EF4-FFF2-40B4-BE49-F238E27FC236}">
                  <a16:creationId xmlns:a16="http://schemas.microsoft.com/office/drawing/2014/main" id="{43B28F23-B814-0BE3-65B4-E2D5C688CE5F}"/>
                </a:ext>
              </a:extLst>
            </p:cNvPr>
            <p:cNvGrpSpPr/>
            <p:nvPr/>
          </p:nvGrpSpPr>
          <p:grpSpPr>
            <a:xfrm>
              <a:off x="268357" y="1050753"/>
              <a:ext cx="2263806" cy="1222477"/>
              <a:chOff x="3377278" y="985410"/>
              <a:chExt cx="2263806" cy="1036459"/>
            </a:xfrm>
          </p:grpSpPr>
          <p:sp>
            <p:nvSpPr>
              <p:cNvPr id="6" name="Tekstballon: ovaal 5">
                <a:extLst>
                  <a:ext uri="{FF2B5EF4-FFF2-40B4-BE49-F238E27FC236}">
                    <a16:creationId xmlns:a16="http://schemas.microsoft.com/office/drawing/2014/main" id="{7B2DB2BF-ED48-DED4-B62B-3E0F842B6716}"/>
                  </a:ext>
                </a:extLst>
              </p:cNvPr>
              <p:cNvSpPr/>
              <p:nvPr/>
            </p:nvSpPr>
            <p:spPr>
              <a:xfrm>
                <a:off x="3377278" y="985410"/>
                <a:ext cx="2263806" cy="1036459"/>
              </a:xfrm>
              <a:prstGeom prst="wedgeEllipseCallout">
                <a:avLst>
                  <a:gd name="adj1" fmla="val 118875"/>
                  <a:gd name="adj2" fmla="val -47969"/>
                </a:avLst>
              </a:prstGeom>
              <a:solidFill>
                <a:schemeClr val="bg1"/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" name="Tekstvak 6">
                <a:extLst>
                  <a:ext uri="{FF2B5EF4-FFF2-40B4-BE49-F238E27FC236}">
                    <a16:creationId xmlns:a16="http://schemas.microsoft.com/office/drawing/2014/main" id="{15EFDAB5-C710-3B09-3BCA-7E0D1D2E20D6}"/>
                  </a:ext>
                </a:extLst>
              </p:cNvPr>
              <p:cNvSpPr txBox="1"/>
              <p:nvPr/>
            </p:nvSpPr>
            <p:spPr>
              <a:xfrm>
                <a:off x="3537893" y="1028069"/>
                <a:ext cx="1863686" cy="9511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ts val="2000"/>
                  </a:lnSpc>
                </a:pPr>
                <a:r>
                  <a:rPr lang="nl-NL" sz="2000" b="1" i="1" dirty="0"/>
                  <a:t>Hahaha,</a:t>
                </a:r>
              </a:p>
              <a:p>
                <a:pPr algn="ctr">
                  <a:lnSpc>
                    <a:spcPts val="2000"/>
                  </a:lnSpc>
                </a:pPr>
                <a:r>
                  <a:rPr lang="nl-NL" sz="2000" b="1" i="1" dirty="0"/>
                  <a:t>moet je kijken hoe die erbij loopt!</a:t>
                </a:r>
              </a:p>
            </p:txBody>
          </p:sp>
        </p:grpSp>
        <p:sp>
          <p:nvSpPr>
            <p:cNvPr id="13" name="Tekstvak 12">
              <a:extLst>
                <a:ext uri="{FF2B5EF4-FFF2-40B4-BE49-F238E27FC236}">
                  <a16:creationId xmlns:a16="http://schemas.microsoft.com/office/drawing/2014/main" id="{4ED6CE82-BB2C-0E66-16EF-C13A98CA846C}"/>
                </a:ext>
              </a:extLst>
            </p:cNvPr>
            <p:cNvSpPr txBox="1"/>
            <p:nvPr/>
          </p:nvSpPr>
          <p:spPr>
            <a:xfrm>
              <a:off x="468417" y="5549865"/>
              <a:ext cx="388492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400" dirty="0">
                  <a:latin typeface="Verdana" panose="020B0604030504040204" pitchFamily="34" charset="0"/>
                  <a:ea typeface="Verdana" panose="020B0604030504040204" pitchFamily="34" charset="0"/>
                </a:rPr>
                <a:t>geen respect</a:t>
              </a:r>
            </a:p>
          </p:txBody>
        </p:sp>
      </p:grpSp>
      <p:sp>
        <p:nvSpPr>
          <p:cNvPr id="2" name="Tekstvak 1">
            <a:extLst>
              <a:ext uri="{FF2B5EF4-FFF2-40B4-BE49-F238E27FC236}">
                <a16:creationId xmlns:a16="http://schemas.microsoft.com/office/drawing/2014/main" id="{70A5E858-B7C0-4AA0-640B-4330FF26CFEF}"/>
              </a:ext>
            </a:extLst>
          </p:cNvPr>
          <p:cNvSpPr txBox="1"/>
          <p:nvPr/>
        </p:nvSpPr>
        <p:spPr>
          <a:xfrm flipH="1">
            <a:off x="0" y="216000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Wel of geen respect?</a:t>
            </a:r>
          </a:p>
        </p:txBody>
      </p:sp>
    </p:spTree>
    <p:extLst>
      <p:ext uri="{BB962C8B-B14F-4D97-AF65-F5344CB8AC3E}">
        <p14:creationId xmlns:p14="http://schemas.microsoft.com/office/powerpoint/2010/main" val="2308272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FF164488-FA14-BD9E-3FD9-6F1657A99A5B}"/>
              </a:ext>
            </a:extLst>
          </p:cNvPr>
          <p:cNvSpPr txBox="1"/>
          <p:nvPr/>
        </p:nvSpPr>
        <p:spPr>
          <a:xfrm>
            <a:off x="215999" y="216000"/>
            <a:ext cx="49011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4.3 De middenweg</a:t>
            </a:r>
          </a:p>
        </p:txBody>
      </p:sp>
    </p:spTree>
    <p:extLst>
      <p:ext uri="{BB962C8B-B14F-4D97-AF65-F5344CB8AC3E}">
        <p14:creationId xmlns:p14="http://schemas.microsoft.com/office/powerpoint/2010/main" val="16427455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hthoek 23">
            <a:extLst>
              <a:ext uri="{FF2B5EF4-FFF2-40B4-BE49-F238E27FC236}">
                <a16:creationId xmlns:a16="http://schemas.microsoft.com/office/drawing/2014/main" id="{81F05BBE-17F3-3573-7895-BBB18884BFF5}"/>
              </a:ext>
            </a:extLst>
          </p:cNvPr>
          <p:cNvSpPr/>
          <p:nvPr/>
        </p:nvSpPr>
        <p:spPr>
          <a:xfrm>
            <a:off x="614978" y="1988191"/>
            <a:ext cx="1681204" cy="42196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grpSp>
        <p:nvGrpSpPr>
          <p:cNvPr id="11" name="Groep 10">
            <a:extLst>
              <a:ext uri="{FF2B5EF4-FFF2-40B4-BE49-F238E27FC236}">
                <a16:creationId xmlns:a16="http://schemas.microsoft.com/office/drawing/2014/main" id="{6E4E27CB-A72B-8E0C-07D2-28AAB7F4E570}"/>
              </a:ext>
            </a:extLst>
          </p:cNvPr>
          <p:cNvGrpSpPr/>
          <p:nvPr/>
        </p:nvGrpSpPr>
        <p:grpSpPr>
          <a:xfrm>
            <a:off x="4251810" y="2057400"/>
            <a:ext cx="4409089" cy="4117247"/>
            <a:chOff x="4251810" y="2057400"/>
            <a:chExt cx="4409089" cy="4117247"/>
          </a:xfrm>
        </p:grpSpPr>
        <p:pic>
          <p:nvPicPr>
            <p:cNvPr id="4" name="Afbeelding 3" descr="Afbeelding met clipart, tekenfilm, ontwerp&#10;&#10;Automatisch gegenereerde beschrijving">
              <a:extLst>
                <a:ext uri="{FF2B5EF4-FFF2-40B4-BE49-F238E27FC236}">
                  <a16:creationId xmlns:a16="http://schemas.microsoft.com/office/drawing/2014/main" id="{EFD04B45-61B4-D8C1-602C-19255EAE800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66420" y="2667830"/>
              <a:ext cx="1442291" cy="3506817"/>
            </a:xfrm>
            <a:prstGeom prst="rect">
              <a:avLst/>
            </a:prstGeom>
          </p:spPr>
        </p:pic>
        <p:grpSp>
          <p:nvGrpSpPr>
            <p:cNvPr id="20" name="Groep 19">
              <a:extLst>
                <a:ext uri="{FF2B5EF4-FFF2-40B4-BE49-F238E27FC236}">
                  <a16:creationId xmlns:a16="http://schemas.microsoft.com/office/drawing/2014/main" id="{E54BC403-2707-FA37-BE57-0136479B9697}"/>
                </a:ext>
              </a:extLst>
            </p:cNvPr>
            <p:cNvGrpSpPr/>
            <p:nvPr/>
          </p:nvGrpSpPr>
          <p:grpSpPr>
            <a:xfrm>
              <a:off x="4251810" y="2057400"/>
              <a:ext cx="4409089" cy="3996714"/>
              <a:chOff x="4251810" y="2057400"/>
              <a:chExt cx="4409089" cy="3996714"/>
            </a:xfrm>
          </p:grpSpPr>
          <p:sp>
            <p:nvSpPr>
              <p:cNvPr id="12" name="Tekstvak 11">
                <a:extLst>
                  <a:ext uri="{FF2B5EF4-FFF2-40B4-BE49-F238E27FC236}">
                    <a16:creationId xmlns:a16="http://schemas.microsoft.com/office/drawing/2014/main" id="{33DDB6E7-853A-27D4-8C3C-42D8837EEA9C}"/>
                  </a:ext>
                </a:extLst>
              </p:cNvPr>
              <p:cNvSpPr txBox="1"/>
              <p:nvPr/>
            </p:nvSpPr>
            <p:spPr>
              <a:xfrm>
                <a:off x="6802381" y="2057400"/>
                <a:ext cx="185851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l-NL" sz="2800" dirty="0">
                    <a:latin typeface="Comic Sans MS" panose="030F0702030302020204" pitchFamily="66" charset="0"/>
                  </a:rPr>
                  <a:t>Ik wil dat</a:t>
                </a:r>
                <a:endParaRPr lang="nl-NL" dirty="0">
                  <a:latin typeface="Comic Sans MS" panose="030F0702030302020204" pitchFamily="66" charset="0"/>
                </a:endParaRPr>
              </a:p>
            </p:txBody>
          </p:sp>
          <p:pic>
            <p:nvPicPr>
              <p:cNvPr id="19" name="Afbeelding 18">
                <a:extLst>
                  <a:ext uri="{FF2B5EF4-FFF2-40B4-BE49-F238E27FC236}">
                    <a16:creationId xmlns:a16="http://schemas.microsoft.com/office/drawing/2014/main" id="{8F8A4845-82EA-F691-CD5F-19F985DA166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234" t="15333" r="14199" b="17023"/>
              <a:stretch/>
            </p:blipFill>
            <p:spPr>
              <a:xfrm>
                <a:off x="4251810" y="2769697"/>
                <a:ext cx="2649524" cy="3284417"/>
              </a:xfrm>
              <a:prstGeom prst="rect">
                <a:avLst/>
              </a:prstGeom>
            </p:spPr>
          </p:pic>
        </p:grpSp>
      </p:grpSp>
      <p:grpSp>
        <p:nvGrpSpPr>
          <p:cNvPr id="6" name="Groep 5">
            <a:extLst>
              <a:ext uri="{FF2B5EF4-FFF2-40B4-BE49-F238E27FC236}">
                <a16:creationId xmlns:a16="http://schemas.microsoft.com/office/drawing/2014/main" id="{A9D31E96-1276-46A8-2582-E8E7B5497C23}"/>
              </a:ext>
            </a:extLst>
          </p:cNvPr>
          <p:cNvGrpSpPr/>
          <p:nvPr/>
        </p:nvGrpSpPr>
        <p:grpSpPr>
          <a:xfrm>
            <a:off x="655922" y="2031685"/>
            <a:ext cx="4180483" cy="4054654"/>
            <a:chOff x="655922" y="2031685"/>
            <a:chExt cx="4180483" cy="4054654"/>
          </a:xfrm>
        </p:grpSpPr>
        <p:sp>
          <p:nvSpPr>
            <p:cNvPr id="8" name="Tekstvak 7">
              <a:extLst>
                <a:ext uri="{FF2B5EF4-FFF2-40B4-BE49-F238E27FC236}">
                  <a16:creationId xmlns:a16="http://schemas.microsoft.com/office/drawing/2014/main" id="{7ECE63EB-188E-D19E-9280-159A2C5E388B}"/>
                </a:ext>
              </a:extLst>
            </p:cNvPr>
            <p:cNvSpPr txBox="1"/>
            <p:nvPr/>
          </p:nvSpPr>
          <p:spPr>
            <a:xfrm>
              <a:off x="655922" y="2031685"/>
              <a:ext cx="185851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2800" dirty="0">
                  <a:latin typeface="Comic Sans MS" panose="030F0702030302020204" pitchFamily="66" charset="0"/>
                </a:rPr>
                <a:t>Ik wil dit</a:t>
              </a:r>
              <a:endParaRPr lang="nl-NL" dirty="0">
                <a:latin typeface="Comic Sans MS" panose="030F0702030302020204" pitchFamily="66" charset="0"/>
              </a:endParaRPr>
            </a:p>
          </p:txBody>
        </p:sp>
        <p:pic>
          <p:nvPicPr>
            <p:cNvPr id="2" name="Afbeelding 1" descr="Afbeelding met Graphics, symbool, ontwerp&#10;&#10;Automatisch gegenereerde beschrijving">
              <a:extLst>
                <a:ext uri="{FF2B5EF4-FFF2-40B4-BE49-F238E27FC236}">
                  <a16:creationId xmlns:a16="http://schemas.microsoft.com/office/drawing/2014/main" id="{A2EA0D8D-BFDF-0ACF-F252-CF32F76F1A7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70334" y="2746182"/>
              <a:ext cx="1266274" cy="3304238"/>
            </a:xfrm>
            <a:prstGeom prst="rect">
              <a:avLst/>
            </a:prstGeom>
          </p:spPr>
        </p:pic>
        <p:pic>
          <p:nvPicPr>
            <p:cNvPr id="18" name="Afbeelding 17">
              <a:extLst>
                <a:ext uri="{FF2B5EF4-FFF2-40B4-BE49-F238E27FC236}">
                  <a16:creationId xmlns:a16="http://schemas.microsoft.com/office/drawing/2014/main" id="{4378A28E-7A35-B1B4-AD63-051F8A6F63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234" t="15333" r="14199" b="17023"/>
            <a:stretch/>
          </p:blipFill>
          <p:spPr>
            <a:xfrm flipH="1">
              <a:off x="2186881" y="2801922"/>
              <a:ext cx="2649524" cy="3284417"/>
            </a:xfrm>
            <a:prstGeom prst="rect">
              <a:avLst/>
            </a:prstGeom>
          </p:spPr>
        </p:pic>
      </p:grpSp>
      <p:sp>
        <p:nvSpPr>
          <p:cNvPr id="15" name="Tekstvak 14">
            <a:extLst>
              <a:ext uri="{FF2B5EF4-FFF2-40B4-BE49-F238E27FC236}">
                <a16:creationId xmlns:a16="http://schemas.microsoft.com/office/drawing/2014/main" id="{47A0039B-927E-204F-5439-5A93B3EFF071}"/>
              </a:ext>
            </a:extLst>
          </p:cNvPr>
          <p:cNvSpPr txBox="1"/>
          <p:nvPr/>
        </p:nvSpPr>
        <p:spPr>
          <a:xfrm flipH="1">
            <a:off x="0" y="196373"/>
            <a:ext cx="9144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 middenweg</a:t>
            </a:r>
          </a:p>
        </p:txBody>
      </p:sp>
      <p:grpSp>
        <p:nvGrpSpPr>
          <p:cNvPr id="28" name="Groep 27">
            <a:extLst>
              <a:ext uri="{FF2B5EF4-FFF2-40B4-BE49-F238E27FC236}">
                <a16:creationId xmlns:a16="http://schemas.microsoft.com/office/drawing/2014/main" id="{FD856C53-C3B5-9814-BD57-205167439A9F}"/>
              </a:ext>
            </a:extLst>
          </p:cNvPr>
          <p:cNvGrpSpPr/>
          <p:nvPr/>
        </p:nvGrpSpPr>
        <p:grpSpPr>
          <a:xfrm>
            <a:off x="6802381" y="1988191"/>
            <a:ext cx="1917634" cy="4219638"/>
            <a:chOff x="6791055" y="2059200"/>
            <a:chExt cx="1976380" cy="4219638"/>
          </a:xfrm>
        </p:grpSpPr>
        <p:sp>
          <p:nvSpPr>
            <p:cNvPr id="29" name="Rechthoek 28">
              <a:extLst>
                <a:ext uri="{FF2B5EF4-FFF2-40B4-BE49-F238E27FC236}">
                  <a16:creationId xmlns:a16="http://schemas.microsoft.com/office/drawing/2014/main" id="{159B2559-7646-8790-E315-C02CF90323AA}"/>
                </a:ext>
              </a:extLst>
            </p:cNvPr>
            <p:cNvSpPr/>
            <p:nvPr/>
          </p:nvSpPr>
          <p:spPr>
            <a:xfrm>
              <a:off x="6811505" y="2059200"/>
              <a:ext cx="1681204" cy="42196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grpSp>
          <p:nvGrpSpPr>
            <p:cNvPr id="30" name="Groep 29">
              <a:extLst>
                <a:ext uri="{FF2B5EF4-FFF2-40B4-BE49-F238E27FC236}">
                  <a16:creationId xmlns:a16="http://schemas.microsoft.com/office/drawing/2014/main" id="{5106DA21-7477-F0FF-ACE7-640CF8CEBE41}"/>
                </a:ext>
              </a:extLst>
            </p:cNvPr>
            <p:cNvGrpSpPr/>
            <p:nvPr/>
          </p:nvGrpSpPr>
          <p:grpSpPr>
            <a:xfrm>
              <a:off x="6791055" y="2059200"/>
              <a:ext cx="1976380" cy="4059450"/>
              <a:chOff x="6791055" y="2059200"/>
              <a:chExt cx="1976380" cy="4059450"/>
            </a:xfrm>
          </p:grpSpPr>
          <p:pic>
            <p:nvPicPr>
              <p:cNvPr id="31" name="Afbeelding 30" descr="Afbeelding met logo&#10;&#10;Automatisch gegenereerde beschrijving">
                <a:extLst>
                  <a:ext uri="{FF2B5EF4-FFF2-40B4-BE49-F238E27FC236}">
                    <a16:creationId xmlns:a16="http://schemas.microsoft.com/office/drawing/2014/main" id="{F37F474E-BA6C-296E-2049-A7EA608A1F7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127" t="2500" r="14125" b="4667"/>
              <a:stretch/>
            </p:blipFill>
            <p:spPr>
              <a:xfrm rot="431364">
                <a:off x="6791055" y="2914650"/>
                <a:ext cx="1507088" cy="3204000"/>
              </a:xfrm>
              <a:prstGeom prst="rect">
                <a:avLst/>
              </a:prstGeom>
            </p:spPr>
          </p:pic>
          <p:sp>
            <p:nvSpPr>
              <p:cNvPr id="32" name="Tekstvak 31">
                <a:extLst>
                  <a:ext uri="{FF2B5EF4-FFF2-40B4-BE49-F238E27FC236}">
                    <a16:creationId xmlns:a16="http://schemas.microsoft.com/office/drawing/2014/main" id="{9AE3579A-FB06-8845-F181-1EE1DFC4D368}"/>
                  </a:ext>
                </a:extLst>
              </p:cNvPr>
              <p:cNvSpPr txBox="1"/>
              <p:nvPr/>
            </p:nvSpPr>
            <p:spPr>
              <a:xfrm>
                <a:off x="6851982" y="2059200"/>
                <a:ext cx="1915453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NL" sz="2800" b="1" dirty="0">
                    <a:latin typeface="Comic Sans MS" panose="030F0702030302020204" pitchFamily="66" charset="0"/>
                  </a:rPr>
                  <a:t>Doei!</a:t>
                </a:r>
                <a:endParaRPr lang="nl-NL" b="1" dirty="0">
                  <a:latin typeface="Comic Sans MS" panose="030F0702030302020204" pitchFamily="66" charset="0"/>
                </a:endParaRPr>
              </a:p>
            </p:txBody>
          </p:sp>
        </p:grpSp>
      </p:grpSp>
      <p:grpSp>
        <p:nvGrpSpPr>
          <p:cNvPr id="5" name="Groep 4">
            <a:extLst>
              <a:ext uri="{FF2B5EF4-FFF2-40B4-BE49-F238E27FC236}">
                <a16:creationId xmlns:a16="http://schemas.microsoft.com/office/drawing/2014/main" id="{262947B3-1C60-5DB9-224C-5CCCAC2C0D89}"/>
              </a:ext>
            </a:extLst>
          </p:cNvPr>
          <p:cNvGrpSpPr/>
          <p:nvPr/>
        </p:nvGrpSpPr>
        <p:grpSpPr>
          <a:xfrm>
            <a:off x="649963" y="2050560"/>
            <a:ext cx="1684943" cy="4075989"/>
            <a:chOff x="646137" y="2028867"/>
            <a:chExt cx="1684943" cy="4075989"/>
          </a:xfrm>
        </p:grpSpPr>
        <p:pic>
          <p:nvPicPr>
            <p:cNvPr id="26" name="Afbeelding 25" descr="Afbeelding met logo&#10;&#10;Automatisch gegenereerde beschrijving">
              <a:extLst>
                <a:ext uri="{FF2B5EF4-FFF2-40B4-BE49-F238E27FC236}">
                  <a16:creationId xmlns:a16="http://schemas.microsoft.com/office/drawing/2014/main" id="{117A1AE4-1C34-F641-25B7-BEA051675F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852" t="2834" r="11934" b="4500"/>
            <a:stretch/>
          </p:blipFill>
          <p:spPr>
            <a:xfrm rot="21144116" flipH="1">
              <a:off x="756535" y="2816386"/>
              <a:ext cx="1574545" cy="3288470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27" name="Tekstvak 26">
              <a:extLst>
                <a:ext uri="{FF2B5EF4-FFF2-40B4-BE49-F238E27FC236}">
                  <a16:creationId xmlns:a16="http://schemas.microsoft.com/office/drawing/2014/main" id="{337611AD-A1FD-DA31-4D55-745701BB3608}"/>
                </a:ext>
              </a:extLst>
            </p:cNvPr>
            <p:cNvSpPr txBox="1"/>
            <p:nvPr/>
          </p:nvSpPr>
          <p:spPr>
            <a:xfrm>
              <a:off x="646137" y="2028867"/>
              <a:ext cx="1640297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800" b="1" dirty="0">
                  <a:latin typeface="Comic Sans MS" panose="030F0702030302020204" pitchFamily="66" charset="0"/>
                </a:rPr>
                <a:t>Doei!</a:t>
              </a:r>
              <a:endParaRPr lang="nl-NL" b="1" dirty="0">
                <a:latin typeface="Comic Sans MS" panose="030F0702030302020204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50543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fbeelding 12" descr="Afbeelding met Graphics, symbool, ontwerp&#10;&#10;Automatisch gegenereerde beschrijving">
            <a:extLst>
              <a:ext uri="{FF2B5EF4-FFF2-40B4-BE49-F238E27FC236}">
                <a16:creationId xmlns:a16="http://schemas.microsoft.com/office/drawing/2014/main" id="{FDFDF812-42FB-332D-569A-0E9E83E6D2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43399" y="1105134"/>
            <a:ext cx="664682" cy="1734433"/>
          </a:xfrm>
          <a:prstGeom prst="rect">
            <a:avLst/>
          </a:prstGeom>
        </p:spPr>
      </p:pic>
      <p:pic>
        <p:nvPicPr>
          <p:cNvPr id="4" name="Afbeelding 3" descr="Afbeelding met clipart, tekenfilm, ontwerp&#10;&#10;Automatisch gegenereerde beschrijving">
            <a:extLst>
              <a:ext uri="{FF2B5EF4-FFF2-40B4-BE49-F238E27FC236}">
                <a16:creationId xmlns:a16="http://schemas.microsoft.com/office/drawing/2014/main" id="{D322C6C7-487C-8590-4E72-9DD6EDA6A3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4979" y="1059295"/>
            <a:ext cx="733552" cy="1783574"/>
          </a:xfrm>
          <a:prstGeom prst="rect">
            <a:avLst/>
          </a:prstGeom>
        </p:spPr>
      </p:pic>
      <p:grpSp>
        <p:nvGrpSpPr>
          <p:cNvPr id="6" name="Groep 5">
            <a:extLst>
              <a:ext uri="{FF2B5EF4-FFF2-40B4-BE49-F238E27FC236}">
                <a16:creationId xmlns:a16="http://schemas.microsoft.com/office/drawing/2014/main" id="{2603B7F1-FA7A-7087-A410-72B07CD6167E}"/>
              </a:ext>
            </a:extLst>
          </p:cNvPr>
          <p:cNvGrpSpPr/>
          <p:nvPr/>
        </p:nvGrpSpPr>
        <p:grpSpPr>
          <a:xfrm>
            <a:off x="2292018" y="2902429"/>
            <a:ext cx="4559964" cy="3217806"/>
            <a:chOff x="2057244" y="2376136"/>
            <a:chExt cx="4559964" cy="3217806"/>
          </a:xfrm>
        </p:grpSpPr>
        <p:pic>
          <p:nvPicPr>
            <p:cNvPr id="7" name="Afbeelding 6">
              <a:extLst>
                <a:ext uri="{FF2B5EF4-FFF2-40B4-BE49-F238E27FC236}">
                  <a16:creationId xmlns:a16="http://schemas.microsoft.com/office/drawing/2014/main" id="{44513CA7-76B2-6169-7E44-A25564E591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222" t="17500" r="16111" b="16389"/>
            <a:stretch/>
          </p:blipFill>
          <p:spPr>
            <a:xfrm flipH="1">
              <a:off x="2057244" y="2376136"/>
              <a:ext cx="2514756" cy="3217806"/>
            </a:xfrm>
            <a:prstGeom prst="rect">
              <a:avLst/>
            </a:prstGeom>
          </p:spPr>
        </p:pic>
        <p:pic>
          <p:nvPicPr>
            <p:cNvPr id="8" name="Afbeelding 7">
              <a:extLst>
                <a:ext uri="{FF2B5EF4-FFF2-40B4-BE49-F238E27FC236}">
                  <a16:creationId xmlns:a16="http://schemas.microsoft.com/office/drawing/2014/main" id="{6D032522-472D-4470-FAEE-4CF2E87082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222" t="17500" r="16111" b="16389"/>
            <a:stretch/>
          </p:blipFill>
          <p:spPr>
            <a:xfrm>
              <a:off x="4102452" y="2376136"/>
              <a:ext cx="2514756" cy="3217806"/>
            </a:xfrm>
            <a:prstGeom prst="rect">
              <a:avLst/>
            </a:prstGeom>
          </p:spPr>
        </p:pic>
      </p:grpSp>
      <p:sp>
        <p:nvSpPr>
          <p:cNvPr id="11" name="Tekstvak 10">
            <a:extLst>
              <a:ext uri="{FF2B5EF4-FFF2-40B4-BE49-F238E27FC236}">
                <a16:creationId xmlns:a16="http://schemas.microsoft.com/office/drawing/2014/main" id="{55338CF5-38E3-B763-6F52-DBB4C985713C}"/>
              </a:ext>
            </a:extLst>
          </p:cNvPr>
          <p:cNvSpPr txBox="1"/>
          <p:nvPr/>
        </p:nvSpPr>
        <p:spPr>
          <a:xfrm>
            <a:off x="316857" y="310410"/>
            <a:ext cx="37407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000" b="1" dirty="0">
                <a:solidFill>
                  <a:schemeClr val="bg1"/>
                </a:solidFill>
                <a:latin typeface="Comic Sans MS" panose="030F0702030302020204" pitchFamily="66" charset="0"/>
              </a:rPr>
              <a:t>De middenweg</a:t>
            </a:r>
            <a:endParaRPr lang="nl-NL" sz="28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7A17361B-F546-8877-44BC-77C2EFCBC41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34" t="15333" r="14199" b="17023"/>
          <a:stretch/>
        </p:blipFill>
        <p:spPr>
          <a:xfrm flipH="1">
            <a:off x="2228826" y="3045202"/>
            <a:ext cx="2649524" cy="3284417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7A01257D-A0FB-A88E-A847-3885B7FA88F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34" t="15333" r="14199" b="17023"/>
          <a:stretch/>
        </p:blipFill>
        <p:spPr>
          <a:xfrm>
            <a:off x="4306455" y="3012977"/>
            <a:ext cx="2649524" cy="3284417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FE761CAE-6FC8-0911-0F4D-E0CD91E34AB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0801" y="1470565"/>
            <a:ext cx="2153020" cy="3065933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88BEA0DF-550A-A400-B83A-89568E65D4F9}"/>
              </a:ext>
            </a:extLst>
          </p:cNvPr>
          <p:cNvSpPr txBox="1"/>
          <p:nvPr/>
        </p:nvSpPr>
        <p:spPr>
          <a:xfrm flipH="1">
            <a:off x="0" y="196373"/>
            <a:ext cx="9144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 middenweg</a:t>
            </a:r>
          </a:p>
        </p:txBody>
      </p:sp>
    </p:spTree>
    <p:extLst>
      <p:ext uri="{BB962C8B-B14F-4D97-AF65-F5344CB8AC3E}">
        <p14:creationId xmlns:p14="http://schemas.microsoft.com/office/powerpoint/2010/main" val="42755184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1D6E2396-A37C-5328-8CC2-DF299BDAD3F2}"/>
              </a:ext>
            </a:extLst>
          </p:cNvPr>
          <p:cNvSpPr txBox="1"/>
          <p:nvPr/>
        </p:nvSpPr>
        <p:spPr>
          <a:xfrm>
            <a:off x="5778170" y="2913623"/>
            <a:ext cx="23325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7200" b="1" dirty="0">
                <a:latin typeface="Comic Sans MS" panose="030F0702030302020204" pitchFamily="66" charset="0"/>
              </a:rPr>
              <a:t>Deal!</a:t>
            </a:r>
            <a:endParaRPr lang="nl-NL" sz="5400" b="1" dirty="0">
              <a:latin typeface="Comic Sans MS" panose="030F0702030302020204" pitchFamily="66" charset="0"/>
            </a:endParaRP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C23E1CE3-8226-5F49-B7A3-9C299FBB2CF9}"/>
              </a:ext>
            </a:extLst>
          </p:cNvPr>
          <p:cNvSpPr txBox="1"/>
          <p:nvPr/>
        </p:nvSpPr>
        <p:spPr>
          <a:xfrm flipH="1">
            <a:off x="0" y="196373"/>
            <a:ext cx="9144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 middenweg</a:t>
            </a:r>
          </a:p>
        </p:txBody>
      </p:sp>
      <p:pic>
        <p:nvPicPr>
          <p:cNvPr id="3" name="Afbeelding 2" descr="Afbeelding met clipart, Graphics, grafische vormgeving, illustratie&#10;&#10;Automatisch gegenereerde beschrijving">
            <a:extLst>
              <a:ext uri="{FF2B5EF4-FFF2-40B4-BE49-F238E27FC236}">
                <a16:creationId xmlns:a16="http://schemas.microsoft.com/office/drawing/2014/main" id="{AC3C8B8E-1BE7-CA02-CFB4-D82781365A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783001"/>
            <a:ext cx="5291997" cy="5291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7382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1CFF4030-EB60-86F1-3D74-ECBE55CEEBD0}"/>
              </a:ext>
            </a:extLst>
          </p:cNvPr>
          <p:cNvSpPr txBox="1"/>
          <p:nvPr/>
        </p:nvSpPr>
        <p:spPr>
          <a:xfrm>
            <a:off x="216000" y="216000"/>
            <a:ext cx="458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4.4 Kleur bekennen</a:t>
            </a:r>
          </a:p>
        </p:txBody>
      </p:sp>
    </p:spTree>
    <p:extLst>
      <p:ext uri="{BB962C8B-B14F-4D97-AF65-F5344CB8AC3E}">
        <p14:creationId xmlns:p14="http://schemas.microsoft.com/office/powerpoint/2010/main" val="40824822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37231A84-BF8E-3CDE-72EA-B9209A15DCD1}"/>
              </a:ext>
            </a:extLst>
          </p:cNvPr>
          <p:cNvSpPr txBox="1"/>
          <p:nvPr/>
        </p:nvSpPr>
        <p:spPr>
          <a:xfrm flipH="1">
            <a:off x="0" y="196373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Kleur bekennen</a:t>
            </a:r>
          </a:p>
        </p:txBody>
      </p:sp>
      <p:pic>
        <p:nvPicPr>
          <p:cNvPr id="6" name="Afbeelding 5" descr="Afbeelding met Kleurrijkheid, Graphics, kunst, ontwerp&#10;&#10;Automatisch gegenereerde beschrijving">
            <a:extLst>
              <a:ext uri="{FF2B5EF4-FFF2-40B4-BE49-F238E27FC236}">
                <a16:creationId xmlns:a16="http://schemas.microsoft.com/office/drawing/2014/main" id="{0899608C-83E5-5653-2DA6-F456E32F2F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2796" y="523220"/>
            <a:ext cx="6138407" cy="6138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5211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>
            <a:extLst>
              <a:ext uri="{FF2B5EF4-FFF2-40B4-BE49-F238E27FC236}">
                <a16:creationId xmlns:a16="http://schemas.microsoft.com/office/drawing/2014/main" id="{437D66CF-136E-1D83-0617-D35F34F8EC50}"/>
              </a:ext>
            </a:extLst>
          </p:cNvPr>
          <p:cNvSpPr txBox="1"/>
          <p:nvPr/>
        </p:nvSpPr>
        <p:spPr>
          <a:xfrm flipH="1">
            <a:off x="0" y="196373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Politieke kleuren</a:t>
            </a:r>
          </a:p>
        </p:txBody>
      </p:sp>
      <p:grpSp>
        <p:nvGrpSpPr>
          <p:cNvPr id="18" name="Groep 17">
            <a:extLst>
              <a:ext uri="{FF2B5EF4-FFF2-40B4-BE49-F238E27FC236}">
                <a16:creationId xmlns:a16="http://schemas.microsoft.com/office/drawing/2014/main" id="{75E6F6B5-19FE-AF21-34DE-7A7C061DA6CA}"/>
              </a:ext>
            </a:extLst>
          </p:cNvPr>
          <p:cNvGrpSpPr/>
          <p:nvPr/>
        </p:nvGrpSpPr>
        <p:grpSpPr>
          <a:xfrm>
            <a:off x="2252049" y="849671"/>
            <a:ext cx="4639901" cy="5621353"/>
            <a:chOff x="2252049" y="849671"/>
            <a:chExt cx="4639901" cy="5621353"/>
          </a:xfrm>
        </p:grpSpPr>
        <p:grpSp>
          <p:nvGrpSpPr>
            <p:cNvPr id="16" name="Groep 15">
              <a:extLst>
                <a:ext uri="{FF2B5EF4-FFF2-40B4-BE49-F238E27FC236}">
                  <a16:creationId xmlns:a16="http://schemas.microsoft.com/office/drawing/2014/main" id="{7840A8B7-39B2-6729-F167-1CD3101E0205}"/>
                </a:ext>
              </a:extLst>
            </p:cNvPr>
            <p:cNvGrpSpPr/>
            <p:nvPr/>
          </p:nvGrpSpPr>
          <p:grpSpPr>
            <a:xfrm>
              <a:off x="2252049" y="849671"/>
              <a:ext cx="4639901" cy="5621353"/>
              <a:chOff x="2335665" y="888274"/>
              <a:chExt cx="4765363" cy="5773353"/>
            </a:xfrm>
          </p:grpSpPr>
          <p:grpSp>
            <p:nvGrpSpPr>
              <p:cNvPr id="15" name="Groep 14">
                <a:extLst>
                  <a:ext uri="{FF2B5EF4-FFF2-40B4-BE49-F238E27FC236}">
                    <a16:creationId xmlns:a16="http://schemas.microsoft.com/office/drawing/2014/main" id="{EB337767-8785-C67F-6A6A-9B6CE6E1F766}"/>
                  </a:ext>
                </a:extLst>
              </p:cNvPr>
              <p:cNvGrpSpPr/>
              <p:nvPr/>
            </p:nvGrpSpPr>
            <p:grpSpPr>
              <a:xfrm>
                <a:off x="2344316" y="1115040"/>
                <a:ext cx="3086712" cy="2620938"/>
                <a:chOff x="2396942" y="1258730"/>
                <a:chExt cx="3086712" cy="2890821"/>
              </a:xfrm>
            </p:grpSpPr>
            <p:sp>
              <p:nvSpPr>
                <p:cNvPr id="10" name="Rechthoek 9">
                  <a:extLst>
                    <a:ext uri="{FF2B5EF4-FFF2-40B4-BE49-F238E27FC236}">
                      <a16:creationId xmlns:a16="http://schemas.microsoft.com/office/drawing/2014/main" id="{9C358C69-F97E-9323-828C-B7CC20DB5A76}"/>
                    </a:ext>
                  </a:extLst>
                </p:cNvPr>
                <p:cNvSpPr/>
                <p:nvPr/>
              </p:nvSpPr>
              <p:spPr>
                <a:xfrm rot="18587075">
                  <a:off x="2960189" y="1222193"/>
                  <a:ext cx="1425361" cy="2551856"/>
                </a:xfrm>
                <a:prstGeom prst="rect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12" name="Rechthoek 11">
                  <a:extLst>
                    <a:ext uri="{FF2B5EF4-FFF2-40B4-BE49-F238E27FC236}">
                      <a16:creationId xmlns:a16="http://schemas.microsoft.com/office/drawing/2014/main" id="{BAD431D3-C7AF-CCAD-58FC-3A1D8A236FFA}"/>
                    </a:ext>
                  </a:extLst>
                </p:cNvPr>
                <p:cNvSpPr/>
                <p:nvPr/>
              </p:nvSpPr>
              <p:spPr>
                <a:xfrm rot="19391372">
                  <a:off x="3220683" y="1272207"/>
                  <a:ext cx="1425361" cy="2551856"/>
                </a:xfrm>
                <a:prstGeom prst="rect">
                  <a:avLst/>
                </a:prstGeom>
                <a:solidFill>
                  <a:srgbClr val="80008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13" name="Rechthoek 12">
                  <a:extLst>
                    <a:ext uri="{FF2B5EF4-FFF2-40B4-BE49-F238E27FC236}">
                      <a16:creationId xmlns:a16="http://schemas.microsoft.com/office/drawing/2014/main" id="{F84DE332-A2F8-F937-9270-B6C732DF833F}"/>
                    </a:ext>
                  </a:extLst>
                </p:cNvPr>
                <p:cNvSpPr/>
                <p:nvPr/>
              </p:nvSpPr>
              <p:spPr>
                <a:xfrm rot="20503242">
                  <a:off x="3604127" y="1258730"/>
                  <a:ext cx="1425361" cy="2551856"/>
                </a:xfrm>
                <a:prstGeom prst="rect">
                  <a:avLst/>
                </a:prstGeom>
                <a:solidFill>
                  <a:srgbClr val="0099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14" name="Rechthoek 13">
                  <a:extLst>
                    <a:ext uri="{FF2B5EF4-FFF2-40B4-BE49-F238E27FC236}">
                      <a16:creationId xmlns:a16="http://schemas.microsoft.com/office/drawing/2014/main" id="{3C5EC434-BAE5-7366-4D11-F1BC7BD61163}"/>
                    </a:ext>
                  </a:extLst>
                </p:cNvPr>
                <p:cNvSpPr/>
                <p:nvPr/>
              </p:nvSpPr>
              <p:spPr>
                <a:xfrm rot="21418883">
                  <a:off x="3839521" y="1309043"/>
                  <a:ext cx="1425361" cy="2551856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9" name="Rechthoek 8">
                  <a:extLst>
                    <a:ext uri="{FF2B5EF4-FFF2-40B4-BE49-F238E27FC236}">
                      <a16:creationId xmlns:a16="http://schemas.microsoft.com/office/drawing/2014/main" id="{5A69549B-F626-5965-7E19-C93D7B410AF2}"/>
                    </a:ext>
                  </a:extLst>
                </p:cNvPr>
                <p:cNvSpPr/>
                <p:nvPr/>
              </p:nvSpPr>
              <p:spPr>
                <a:xfrm rot="775617">
                  <a:off x="4058293" y="1597695"/>
                  <a:ext cx="1425361" cy="2551856"/>
                </a:xfrm>
                <a:prstGeom prst="rect">
                  <a:avLst/>
                </a:prstGeom>
                <a:solidFill>
                  <a:srgbClr val="0070C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</p:grpSp>
          <p:pic>
            <p:nvPicPr>
              <p:cNvPr id="7" name="Afbeelding 6" descr="Afbeelding met hand, vinger, duim, nagel&#10;&#10;Automatisch gegenereerde beschrijving">
                <a:extLst>
                  <a:ext uri="{FF2B5EF4-FFF2-40B4-BE49-F238E27FC236}">
                    <a16:creationId xmlns:a16="http://schemas.microsoft.com/office/drawing/2014/main" id="{0394938B-4340-617D-64D4-F297B700DED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77" t="5947" r="15191"/>
              <a:stretch/>
            </p:blipFill>
            <p:spPr>
              <a:xfrm>
                <a:off x="2335665" y="888274"/>
                <a:ext cx="4765363" cy="5773353"/>
              </a:xfrm>
              <a:prstGeom prst="rect">
                <a:avLst/>
              </a:prstGeom>
            </p:spPr>
          </p:pic>
        </p:grpSp>
        <p:sp>
          <p:nvSpPr>
            <p:cNvPr id="17" name="Vrije vorm: vorm 16">
              <a:extLst>
                <a:ext uri="{FF2B5EF4-FFF2-40B4-BE49-F238E27FC236}">
                  <a16:creationId xmlns:a16="http://schemas.microsoft.com/office/drawing/2014/main" id="{EAEFC8AC-E494-7B5C-C683-97C0BA65A21C}"/>
                </a:ext>
              </a:extLst>
            </p:cNvPr>
            <p:cNvSpPr/>
            <p:nvPr/>
          </p:nvSpPr>
          <p:spPr>
            <a:xfrm>
              <a:off x="4713000" y="3182232"/>
              <a:ext cx="383912" cy="574766"/>
            </a:xfrm>
            <a:custGeom>
              <a:avLst/>
              <a:gdLst>
                <a:gd name="connsiteX0" fmla="*/ 326572 w 352697"/>
                <a:gd name="connsiteY0" fmla="*/ 235131 h 574766"/>
                <a:gd name="connsiteX1" fmla="*/ 248194 w 352697"/>
                <a:gd name="connsiteY1" fmla="*/ 574766 h 574766"/>
                <a:gd name="connsiteX2" fmla="*/ 0 w 352697"/>
                <a:gd name="connsiteY2" fmla="*/ 470263 h 574766"/>
                <a:gd name="connsiteX3" fmla="*/ 91440 w 352697"/>
                <a:gd name="connsiteY3" fmla="*/ 195943 h 574766"/>
                <a:gd name="connsiteX4" fmla="*/ 26126 w 352697"/>
                <a:gd name="connsiteY4" fmla="*/ 65314 h 574766"/>
                <a:gd name="connsiteX5" fmla="*/ 39189 w 352697"/>
                <a:gd name="connsiteY5" fmla="*/ 0 h 574766"/>
                <a:gd name="connsiteX6" fmla="*/ 195943 w 352697"/>
                <a:gd name="connsiteY6" fmla="*/ 13063 h 574766"/>
                <a:gd name="connsiteX7" fmla="*/ 352697 w 352697"/>
                <a:gd name="connsiteY7" fmla="*/ 156754 h 57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2697" h="574766">
                  <a:moveTo>
                    <a:pt x="326572" y="235131"/>
                  </a:moveTo>
                  <a:lnTo>
                    <a:pt x="248194" y="574766"/>
                  </a:lnTo>
                  <a:lnTo>
                    <a:pt x="0" y="470263"/>
                  </a:lnTo>
                  <a:lnTo>
                    <a:pt x="91440" y="195943"/>
                  </a:lnTo>
                  <a:lnTo>
                    <a:pt x="26126" y="65314"/>
                  </a:lnTo>
                  <a:lnTo>
                    <a:pt x="39189" y="0"/>
                  </a:lnTo>
                  <a:lnTo>
                    <a:pt x="195943" y="13063"/>
                  </a:lnTo>
                  <a:lnTo>
                    <a:pt x="352697" y="156754"/>
                  </a:lnTo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</p:spTree>
    <p:extLst>
      <p:ext uri="{BB962C8B-B14F-4D97-AF65-F5344CB8AC3E}">
        <p14:creationId xmlns:p14="http://schemas.microsoft.com/office/powerpoint/2010/main" val="218948680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ep 2">
            <a:extLst>
              <a:ext uri="{FF2B5EF4-FFF2-40B4-BE49-F238E27FC236}">
                <a16:creationId xmlns:a16="http://schemas.microsoft.com/office/drawing/2014/main" id="{58BA1017-7178-4EEF-A14C-547628F401E3}"/>
              </a:ext>
            </a:extLst>
          </p:cNvPr>
          <p:cNvGrpSpPr/>
          <p:nvPr/>
        </p:nvGrpSpPr>
        <p:grpSpPr>
          <a:xfrm>
            <a:off x="1008000" y="1687736"/>
            <a:ext cx="7128000" cy="1368000"/>
            <a:chOff x="251520" y="1052736"/>
            <a:chExt cx="7128000" cy="1368000"/>
          </a:xfrm>
        </p:grpSpPr>
        <p:sp>
          <p:nvSpPr>
            <p:cNvPr id="23" name="Ovaal 22"/>
            <p:cNvSpPr>
              <a:spLocks noChangeAspect="1"/>
            </p:cNvSpPr>
            <p:nvPr/>
          </p:nvSpPr>
          <p:spPr>
            <a:xfrm>
              <a:off x="251520" y="1052736"/>
              <a:ext cx="1368000" cy="136800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al 23"/>
            <p:cNvSpPr>
              <a:spLocks noChangeAspect="1"/>
            </p:cNvSpPr>
            <p:nvPr/>
          </p:nvSpPr>
          <p:spPr>
            <a:xfrm>
              <a:off x="1691520" y="1052736"/>
              <a:ext cx="1368000" cy="1368000"/>
            </a:xfrm>
            <a:prstGeom prst="ellipse">
              <a:avLst/>
            </a:prstGeom>
            <a:solidFill>
              <a:srgbClr val="EB1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al 24"/>
            <p:cNvSpPr>
              <a:spLocks noChangeAspect="1"/>
            </p:cNvSpPr>
            <p:nvPr/>
          </p:nvSpPr>
          <p:spPr>
            <a:xfrm>
              <a:off x="6011520" y="1052736"/>
              <a:ext cx="1368000" cy="13680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al 25"/>
            <p:cNvSpPr>
              <a:spLocks noChangeAspect="1"/>
            </p:cNvSpPr>
            <p:nvPr/>
          </p:nvSpPr>
          <p:spPr>
            <a:xfrm>
              <a:off x="4571520" y="1052736"/>
              <a:ext cx="1368000" cy="1368000"/>
            </a:xfrm>
            <a:prstGeom prst="ellipse">
              <a:avLst/>
            </a:prstGeom>
            <a:solidFill>
              <a:srgbClr val="99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al 26"/>
            <p:cNvSpPr>
              <a:spLocks noChangeAspect="1"/>
            </p:cNvSpPr>
            <p:nvPr/>
          </p:nvSpPr>
          <p:spPr>
            <a:xfrm>
              <a:off x="3131520" y="1052736"/>
              <a:ext cx="1368000" cy="1368000"/>
            </a:xfrm>
            <a:prstGeom prst="ellipse">
              <a:avLst/>
            </a:prstGeom>
            <a:solidFill>
              <a:srgbClr val="00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Groep 1"/>
          <p:cNvGrpSpPr/>
          <p:nvPr/>
        </p:nvGrpSpPr>
        <p:grpSpPr>
          <a:xfrm>
            <a:off x="611335" y="4565683"/>
            <a:ext cx="7776864" cy="1664856"/>
            <a:chOff x="611335" y="4140408"/>
            <a:chExt cx="7776864" cy="1664856"/>
          </a:xfrm>
        </p:grpSpPr>
        <p:sp>
          <p:nvSpPr>
            <p:cNvPr id="29" name="Tekstvak 28"/>
            <p:cNvSpPr txBox="1"/>
            <p:nvPr/>
          </p:nvSpPr>
          <p:spPr>
            <a:xfrm>
              <a:off x="611335" y="4557680"/>
              <a:ext cx="7776864" cy="769441"/>
            </a:xfrm>
            <a:prstGeom prst="rect">
              <a:avLst/>
            </a:prstGeom>
            <a:noFill/>
            <a:ln w="889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4400" b="1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Vrijheid, blijheid</a:t>
              </a:r>
              <a:endParaRPr lang="en-US" sz="4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5" name="Rechthoekige toelichting 14"/>
            <p:cNvSpPr/>
            <p:nvPr/>
          </p:nvSpPr>
          <p:spPr>
            <a:xfrm>
              <a:off x="611335" y="4140408"/>
              <a:ext cx="7776864" cy="1664856"/>
            </a:xfrm>
            <a:prstGeom prst="wedgeRectCallout">
              <a:avLst>
                <a:gd name="adj1" fmla="val -32632"/>
                <a:gd name="adj2" fmla="val -132836"/>
              </a:avLst>
            </a:prstGeom>
            <a:noFill/>
            <a:ln w="889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Tekstvak 3">
            <a:extLst>
              <a:ext uri="{FF2B5EF4-FFF2-40B4-BE49-F238E27FC236}">
                <a16:creationId xmlns:a16="http://schemas.microsoft.com/office/drawing/2014/main" id="{9EF6F737-99EC-D2BA-ABE8-BF15512C5A2D}"/>
              </a:ext>
            </a:extLst>
          </p:cNvPr>
          <p:cNvSpPr txBox="1"/>
          <p:nvPr/>
        </p:nvSpPr>
        <p:spPr>
          <a:xfrm flipH="1">
            <a:off x="0" y="196373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Politieke kleuren</a:t>
            </a:r>
          </a:p>
        </p:txBody>
      </p:sp>
    </p:spTree>
    <p:extLst>
      <p:ext uri="{BB962C8B-B14F-4D97-AF65-F5344CB8AC3E}">
        <p14:creationId xmlns:p14="http://schemas.microsoft.com/office/powerpoint/2010/main" val="721100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ep 2">
            <a:extLst>
              <a:ext uri="{FF2B5EF4-FFF2-40B4-BE49-F238E27FC236}">
                <a16:creationId xmlns:a16="http://schemas.microsoft.com/office/drawing/2014/main" id="{58BA1017-7178-4EEF-A14C-547628F401E3}"/>
              </a:ext>
            </a:extLst>
          </p:cNvPr>
          <p:cNvGrpSpPr/>
          <p:nvPr/>
        </p:nvGrpSpPr>
        <p:grpSpPr>
          <a:xfrm>
            <a:off x="1008000" y="1687736"/>
            <a:ext cx="7128000" cy="1368000"/>
            <a:chOff x="251520" y="1052736"/>
            <a:chExt cx="7128000" cy="1368000"/>
          </a:xfrm>
        </p:grpSpPr>
        <p:sp>
          <p:nvSpPr>
            <p:cNvPr id="23" name="Ovaal 22"/>
            <p:cNvSpPr>
              <a:spLocks noChangeAspect="1"/>
            </p:cNvSpPr>
            <p:nvPr/>
          </p:nvSpPr>
          <p:spPr>
            <a:xfrm>
              <a:off x="251520" y="1052736"/>
              <a:ext cx="1368000" cy="136800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al 23"/>
            <p:cNvSpPr>
              <a:spLocks noChangeAspect="1"/>
            </p:cNvSpPr>
            <p:nvPr/>
          </p:nvSpPr>
          <p:spPr>
            <a:xfrm>
              <a:off x="1691520" y="1052736"/>
              <a:ext cx="1368000" cy="1368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al 24"/>
            <p:cNvSpPr>
              <a:spLocks noChangeAspect="1"/>
            </p:cNvSpPr>
            <p:nvPr/>
          </p:nvSpPr>
          <p:spPr>
            <a:xfrm>
              <a:off x="6011520" y="1052736"/>
              <a:ext cx="1368000" cy="13680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al 25"/>
            <p:cNvSpPr>
              <a:spLocks noChangeAspect="1"/>
            </p:cNvSpPr>
            <p:nvPr/>
          </p:nvSpPr>
          <p:spPr>
            <a:xfrm>
              <a:off x="4571520" y="1052736"/>
              <a:ext cx="1368000" cy="1368000"/>
            </a:xfrm>
            <a:prstGeom prst="ellipse">
              <a:avLst/>
            </a:prstGeom>
            <a:solidFill>
              <a:srgbClr val="99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al 26"/>
            <p:cNvSpPr>
              <a:spLocks noChangeAspect="1"/>
            </p:cNvSpPr>
            <p:nvPr/>
          </p:nvSpPr>
          <p:spPr>
            <a:xfrm>
              <a:off x="3131520" y="1052736"/>
              <a:ext cx="1368000" cy="1368000"/>
            </a:xfrm>
            <a:prstGeom prst="ellipse">
              <a:avLst/>
            </a:prstGeom>
            <a:solidFill>
              <a:srgbClr val="00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Groep 1"/>
          <p:cNvGrpSpPr/>
          <p:nvPr/>
        </p:nvGrpSpPr>
        <p:grpSpPr>
          <a:xfrm>
            <a:off x="611335" y="4565683"/>
            <a:ext cx="7776864" cy="1664856"/>
            <a:chOff x="611335" y="4140408"/>
            <a:chExt cx="7776864" cy="1664856"/>
          </a:xfrm>
        </p:grpSpPr>
        <p:sp>
          <p:nvSpPr>
            <p:cNvPr id="29" name="Tekstvak 28"/>
            <p:cNvSpPr txBox="1"/>
            <p:nvPr/>
          </p:nvSpPr>
          <p:spPr>
            <a:xfrm>
              <a:off x="611335" y="4557680"/>
              <a:ext cx="7776864" cy="769441"/>
            </a:xfrm>
            <a:prstGeom prst="rect">
              <a:avLst/>
            </a:prstGeom>
            <a:noFill/>
            <a:ln w="889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4400" b="1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Eerlijk delen</a:t>
              </a:r>
              <a:endParaRPr lang="en-US" sz="4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5" name="Rechthoekige toelichting 14"/>
            <p:cNvSpPr/>
            <p:nvPr/>
          </p:nvSpPr>
          <p:spPr>
            <a:xfrm>
              <a:off x="611335" y="4140408"/>
              <a:ext cx="7776864" cy="1664856"/>
            </a:xfrm>
            <a:prstGeom prst="wedgeRectCallout">
              <a:avLst>
                <a:gd name="adj1" fmla="val -19062"/>
                <a:gd name="adj2" fmla="val -131598"/>
              </a:avLst>
            </a:prstGeom>
            <a:noFill/>
            <a:ln w="88900">
              <a:solidFill>
                <a:srgbClr val="EB1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kstvak 5">
            <a:extLst>
              <a:ext uri="{FF2B5EF4-FFF2-40B4-BE49-F238E27FC236}">
                <a16:creationId xmlns:a16="http://schemas.microsoft.com/office/drawing/2014/main" id="{607E2919-5205-8203-4834-53B1D83DECE4}"/>
              </a:ext>
            </a:extLst>
          </p:cNvPr>
          <p:cNvSpPr txBox="1"/>
          <p:nvPr/>
        </p:nvSpPr>
        <p:spPr>
          <a:xfrm>
            <a:off x="1008000" y="2005200"/>
            <a:ext cx="1367672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600"/>
              </a:lnSpc>
            </a:pPr>
            <a:r>
              <a:rPr lang="nl-NL" sz="2300" b="1" cap="small" dirty="0">
                <a:solidFill>
                  <a:schemeClr val="bg1"/>
                </a:solidFill>
              </a:rPr>
              <a:t>vrijheid</a:t>
            </a:r>
          </a:p>
          <a:p>
            <a:pPr algn="ctr">
              <a:lnSpc>
                <a:spcPts val="2600"/>
              </a:lnSpc>
            </a:pPr>
            <a:r>
              <a:rPr lang="nl-NL" sz="2300" b="1" cap="small" dirty="0">
                <a:solidFill>
                  <a:schemeClr val="bg1"/>
                </a:solidFill>
              </a:rPr>
              <a:t>blijheid</a:t>
            </a:r>
            <a:endParaRPr lang="en-US" sz="2300" b="1" cap="small" dirty="0">
              <a:solidFill>
                <a:schemeClr val="bg1"/>
              </a:solidFill>
            </a:endParaRP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02EEF123-8841-0A97-AC86-8E1B0F7EB8F2}"/>
              </a:ext>
            </a:extLst>
          </p:cNvPr>
          <p:cNvSpPr txBox="1"/>
          <p:nvPr/>
        </p:nvSpPr>
        <p:spPr>
          <a:xfrm flipH="1">
            <a:off x="0" y="196373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Politieke kleuren</a:t>
            </a:r>
          </a:p>
        </p:txBody>
      </p:sp>
    </p:spTree>
    <p:extLst>
      <p:ext uri="{BB962C8B-B14F-4D97-AF65-F5344CB8AC3E}">
        <p14:creationId xmlns:p14="http://schemas.microsoft.com/office/powerpoint/2010/main" val="2234560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scène, buitenshuis, kleding, persoon&#10;&#10;Automatisch gegenereerde beschrijving">
            <a:extLst>
              <a:ext uri="{FF2B5EF4-FFF2-40B4-BE49-F238E27FC236}">
                <a16:creationId xmlns:a16="http://schemas.microsoft.com/office/drawing/2014/main" id="{A32C5CBD-D7B9-A763-053F-DBFF12CCC43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169"/>
          <a:stretch/>
        </p:blipFill>
        <p:spPr>
          <a:xfrm>
            <a:off x="1" y="0"/>
            <a:ext cx="9144000" cy="6995160"/>
          </a:xfrm>
          <a:prstGeom prst="rect">
            <a:avLst/>
          </a:prstGeom>
        </p:spPr>
      </p:pic>
      <p:pic>
        <p:nvPicPr>
          <p:cNvPr id="2" name="Afbeelding 1" descr="Afbeelding met tekenfilm, symbool, vlag&#10;&#10;Automatisch gegenereerde beschrijving">
            <a:extLst>
              <a:ext uri="{FF2B5EF4-FFF2-40B4-BE49-F238E27FC236}">
                <a16:creationId xmlns:a16="http://schemas.microsoft.com/office/drawing/2014/main" id="{D2D0C87E-83E0-FFC1-CAD8-A121EFA737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0056" y="756805"/>
            <a:ext cx="4383888" cy="4703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4223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ep 2">
            <a:extLst>
              <a:ext uri="{FF2B5EF4-FFF2-40B4-BE49-F238E27FC236}">
                <a16:creationId xmlns:a16="http://schemas.microsoft.com/office/drawing/2014/main" id="{58BA1017-7178-4EEF-A14C-547628F401E3}"/>
              </a:ext>
            </a:extLst>
          </p:cNvPr>
          <p:cNvGrpSpPr/>
          <p:nvPr/>
        </p:nvGrpSpPr>
        <p:grpSpPr>
          <a:xfrm>
            <a:off x="1008000" y="1687736"/>
            <a:ext cx="7128000" cy="1368000"/>
            <a:chOff x="251520" y="1052736"/>
            <a:chExt cx="7128000" cy="1368000"/>
          </a:xfrm>
        </p:grpSpPr>
        <p:sp>
          <p:nvSpPr>
            <p:cNvPr id="23" name="Ovaal 22"/>
            <p:cNvSpPr>
              <a:spLocks noChangeAspect="1"/>
            </p:cNvSpPr>
            <p:nvPr/>
          </p:nvSpPr>
          <p:spPr>
            <a:xfrm>
              <a:off x="251520" y="1052736"/>
              <a:ext cx="1368000" cy="136800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al 23"/>
            <p:cNvSpPr>
              <a:spLocks noChangeAspect="1"/>
            </p:cNvSpPr>
            <p:nvPr/>
          </p:nvSpPr>
          <p:spPr>
            <a:xfrm>
              <a:off x="1691520" y="1052736"/>
              <a:ext cx="1368000" cy="1368000"/>
            </a:xfrm>
            <a:prstGeom prst="ellipse">
              <a:avLst/>
            </a:prstGeom>
            <a:solidFill>
              <a:srgbClr val="EB1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al 24"/>
            <p:cNvSpPr>
              <a:spLocks noChangeAspect="1"/>
            </p:cNvSpPr>
            <p:nvPr/>
          </p:nvSpPr>
          <p:spPr>
            <a:xfrm>
              <a:off x="6011520" y="1052736"/>
              <a:ext cx="1368000" cy="13680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al 25"/>
            <p:cNvSpPr>
              <a:spLocks noChangeAspect="1"/>
            </p:cNvSpPr>
            <p:nvPr/>
          </p:nvSpPr>
          <p:spPr>
            <a:xfrm>
              <a:off x="4571520" y="1052736"/>
              <a:ext cx="1368000" cy="1368000"/>
            </a:xfrm>
            <a:prstGeom prst="ellipse">
              <a:avLst/>
            </a:prstGeom>
            <a:solidFill>
              <a:srgbClr val="99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al 26"/>
            <p:cNvSpPr>
              <a:spLocks noChangeAspect="1"/>
            </p:cNvSpPr>
            <p:nvPr/>
          </p:nvSpPr>
          <p:spPr>
            <a:xfrm>
              <a:off x="3131520" y="1052736"/>
              <a:ext cx="1368000" cy="1368000"/>
            </a:xfrm>
            <a:prstGeom prst="ellipse">
              <a:avLst/>
            </a:prstGeom>
            <a:solidFill>
              <a:srgbClr val="00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Groep 1"/>
          <p:cNvGrpSpPr/>
          <p:nvPr/>
        </p:nvGrpSpPr>
        <p:grpSpPr>
          <a:xfrm>
            <a:off x="611335" y="4565683"/>
            <a:ext cx="7776864" cy="1664856"/>
            <a:chOff x="611335" y="4140408"/>
            <a:chExt cx="7776864" cy="1664856"/>
          </a:xfrm>
        </p:grpSpPr>
        <p:sp>
          <p:nvSpPr>
            <p:cNvPr id="29" name="Tekstvak 28"/>
            <p:cNvSpPr txBox="1"/>
            <p:nvPr/>
          </p:nvSpPr>
          <p:spPr>
            <a:xfrm>
              <a:off x="611335" y="4557680"/>
              <a:ext cx="7776864" cy="769441"/>
            </a:xfrm>
            <a:prstGeom prst="rect">
              <a:avLst/>
            </a:prstGeom>
            <a:noFill/>
            <a:ln w="889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4400" b="1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Red de planeet</a:t>
              </a:r>
              <a:endParaRPr lang="en-US" sz="4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5" name="Rechthoekige toelichting 14"/>
            <p:cNvSpPr/>
            <p:nvPr/>
          </p:nvSpPr>
          <p:spPr>
            <a:xfrm>
              <a:off x="611335" y="4140408"/>
              <a:ext cx="7776864" cy="1664856"/>
            </a:xfrm>
            <a:prstGeom prst="wedgeRectCallout">
              <a:avLst>
                <a:gd name="adj1" fmla="val -2799"/>
                <a:gd name="adj2" fmla="val -133886"/>
              </a:avLst>
            </a:prstGeom>
            <a:noFill/>
            <a:ln w="88900">
              <a:solidFill>
                <a:srgbClr val="00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kstvak 7">
            <a:extLst>
              <a:ext uri="{FF2B5EF4-FFF2-40B4-BE49-F238E27FC236}">
                <a16:creationId xmlns:a16="http://schemas.microsoft.com/office/drawing/2014/main" id="{50DBFE3C-EB6A-8617-07BE-7DF32836069D}"/>
              </a:ext>
            </a:extLst>
          </p:cNvPr>
          <p:cNvSpPr txBox="1"/>
          <p:nvPr/>
        </p:nvSpPr>
        <p:spPr>
          <a:xfrm>
            <a:off x="2448328" y="2005200"/>
            <a:ext cx="1367672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600"/>
              </a:lnSpc>
            </a:pPr>
            <a:r>
              <a:rPr lang="nl-NL" sz="2300" b="1" cap="small" dirty="0">
                <a:solidFill>
                  <a:schemeClr val="bg1"/>
                </a:solidFill>
              </a:rPr>
              <a:t>eerlijk delen</a:t>
            </a:r>
            <a:endParaRPr lang="en-US" sz="2300" b="1" cap="small" dirty="0">
              <a:solidFill>
                <a:schemeClr val="bg1"/>
              </a:solidFill>
            </a:endParaRP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847508C6-A56E-13A9-7C8B-FF8B699E5C2B}"/>
              </a:ext>
            </a:extLst>
          </p:cNvPr>
          <p:cNvSpPr txBox="1"/>
          <p:nvPr/>
        </p:nvSpPr>
        <p:spPr>
          <a:xfrm>
            <a:off x="1008000" y="2005200"/>
            <a:ext cx="1367672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600"/>
              </a:lnSpc>
            </a:pPr>
            <a:r>
              <a:rPr lang="nl-NL" sz="2300" b="1" cap="small" dirty="0">
                <a:solidFill>
                  <a:schemeClr val="bg1"/>
                </a:solidFill>
              </a:rPr>
              <a:t>vrijheid</a:t>
            </a:r>
          </a:p>
          <a:p>
            <a:pPr algn="ctr">
              <a:lnSpc>
                <a:spcPts val="2600"/>
              </a:lnSpc>
            </a:pPr>
            <a:r>
              <a:rPr lang="nl-NL" sz="2300" b="1" cap="small" dirty="0">
                <a:solidFill>
                  <a:schemeClr val="bg1"/>
                </a:solidFill>
              </a:rPr>
              <a:t>blijheid</a:t>
            </a:r>
            <a:endParaRPr lang="en-US" sz="2300" b="1" cap="small" dirty="0">
              <a:solidFill>
                <a:schemeClr val="bg1"/>
              </a:solidFill>
            </a:endParaRP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8951CE1F-17A8-C9E6-B32D-4CF272B85712}"/>
              </a:ext>
            </a:extLst>
          </p:cNvPr>
          <p:cNvSpPr txBox="1"/>
          <p:nvPr/>
        </p:nvSpPr>
        <p:spPr>
          <a:xfrm flipH="1">
            <a:off x="0" y="196373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Politieke kleuren</a:t>
            </a:r>
          </a:p>
        </p:txBody>
      </p:sp>
    </p:spTree>
    <p:extLst>
      <p:ext uri="{BB962C8B-B14F-4D97-AF65-F5344CB8AC3E}">
        <p14:creationId xmlns:p14="http://schemas.microsoft.com/office/powerpoint/2010/main" val="442585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ep 2">
            <a:extLst>
              <a:ext uri="{FF2B5EF4-FFF2-40B4-BE49-F238E27FC236}">
                <a16:creationId xmlns:a16="http://schemas.microsoft.com/office/drawing/2014/main" id="{58BA1017-7178-4EEF-A14C-547628F401E3}"/>
              </a:ext>
            </a:extLst>
          </p:cNvPr>
          <p:cNvGrpSpPr/>
          <p:nvPr/>
        </p:nvGrpSpPr>
        <p:grpSpPr>
          <a:xfrm>
            <a:off x="1008000" y="1687736"/>
            <a:ext cx="7128000" cy="1368000"/>
            <a:chOff x="251520" y="1052736"/>
            <a:chExt cx="7128000" cy="1368000"/>
          </a:xfrm>
        </p:grpSpPr>
        <p:sp>
          <p:nvSpPr>
            <p:cNvPr id="23" name="Ovaal 22"/>
            <p:cNvSpPr>
              <a:spLocks noChangeAspect="1"/>
            </p:cNvSpPr>
            <p:nvPr/>
          </p:nvSpPr>
          <p:spPr>
            <a:xfrm>
              <a:off x="251520" y="1052736"/>
              <a:ext cx="1368000" cy="136800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al 23"/>
            <p:cNvSpPr>
              <a:spLocks noChangeAspect="1"/>
            </p:cNvSpPr>
            <p:nvPr/>
          </p:nvSpPr>
          <p:spPr>
            <a:xfrm>
              <a:off x="1691520" y="1052736"/>
              <a:ext cx="1368000" cy="1368000"/>
            </a:xfrm>
            <a:prstGeom prst="ellipse">
              <a:avLst/>
            </a:prstGeom>
            <a:solidFill>
              <a:srgbClr val="EB1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al 24"/>
            <p:cNvSpPr>
              <a:spLocks noChangeAspect="1"/>
            </p:cNvSpPr>
            <p:nvPr/>
          </p:nvSpPr>
          <p:spPr>
            <a:xfrm>
              <a:off x="6011520" y="1052736"/>
              <a:ext cx="1368000" cy="13680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al 25"/>
            <p:cNvSpPr>
              <a:spLocks noChangeAspect="1"/>
            </p:cNvSpPr>
            <p:nvPr/>
          </p:nvSpPr>
          <p:spPr>
            <a:xfrm>
              <a:off x="4571520" y="1052736"/>
              <a:ext cx="1368000" cy="1368000"/>
            </a:xfrm>
            <a:prstGeom prst="ellipse">
              <a:avLst/>
            </a:prstGeom>
            <a:solidFill>
              <a:srgbClr val="9900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al 26"/>
            <p:cNvSpPr>
              <a:spLocks noChangeAspect="1"/>
            </p:cNvSpPr>
            <p:nvPr/>
          </p:nvSpPr>
          <p:spPr>
            <a:xfrm>
              <a:off x="3131520" y="1052736"/>
              <a:ext cx="1368000" cy="1368000"/>
            </a:xfrm>
            <a:prstGeom prst="ellipse">
              <a:avLst/>
            </a:prstGeom>
            <a:solidFill>
              <a:srgbClr val="00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Groep 1"/>
          <p:cNvGrpSpPr/>
          <p:nvPr/>
        </p:nvGrpSpPr>
        <p:grpSpPr>
          <a:xfrm>
            <a:off x="611335" y="4565683"/>
            <a:ext cx="7776864" cy="1664856"/>
            <a:chOff x="611335" y="4140408"/>
            <a:chExt cx="7776864" cy="1664856"/>
          </a:xfrm>
        </p:grpSpPr>
        <p:sp>
          <p:nvSpPr>
            <p:cNvPr id="29" name="Tekstvak 28"/>
            <p:cNvSpPr txBox="1"/>
            <p:nvPr/>
          </p:nvSpPr>
          <p:spPr>
            <a:xfrm>
              <a:off x="611335" y="4557680"/>
              <a:ext cx="7776864" cy="769441"/>
            </a:xfrm>
            <a:prstGeom prst="rect">
              <a:avLst/>
            </a:prstGeom>
            <a:noFill/>
            <a:ln w="889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4400" b="1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Vertrouw op God</a:t>
              </a:r>
              <a:endParaRPr lang="en-US" sz="4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5" name="Rechthoekige toelichting 14"/>
            <p:cNvSpPr/>
            <p:nvPr/>
          </p:nvSpPr>
          <p:spPr>
            <a:xfrm>
              <a:off x="611335" y="4140408"/>
              <a:ext cx="7776864" cy="1664856"/>
            </a:xfrm>
            <a:prstGeom prst="wedgeRectCallout">
              <a:avLst>
                <a:gd name="adj1" fmla="val 19638"/>
                <a:gd name="adj2" fmla="val -131856"/>
              </a:avLst>
            </a:prstGeom>
            <a:noFill/>
            <a:ln w="88900">
              <a:solidFill>
                <a:srgbClr val="99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ekstvak 9">
            <a:extLst>
              <a:ext uri="{FF2B5EF4-FFF2-40B4-BE49-F238E27FC236}">
                <a16:creationId xmlns:a16="http://schemas.microsoft.com/office/drawing/2014/main" id="{E80BB568-CF36-A19B-6DAB-560F35672EC8}"/>
              </a:ext>
            </a:extLst>
          </p:cNvPr>
          <p:cNvSpPr txBox="1"/>
          <p:nvPr/>
        </p:nvSpPr>
        <p:spPr>
          <a:xfrm>
            <a:off x="1008000" y="2005200"/>
            <a:ext cx="1367672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600"/>
              </a:lnSpc>
            </a:pPr>
            <a:r>
              <a:rPr lang="nl-NL" sz="2300" b="1" cap="small" dirty="0">
                <a:solidFill>
                  <a:schemeClr val="bg1"/>
                </a:solidFill>
              </a:rPr>
              <a:t>vrijheid</a:t>
            </a:r>
          </a:p>
          <a:p>
            <a:pPr algn="ctr">
              <a:lnSpc>
                <a:spcPts val="2600"/>
              </a:lnSpc>
            </a:pPr>
            <a:r>
              <a:rPr lang="nl-NL" sz="2300" b="1" cap="small" dirty="0">
                <a:solidFill>
                  <a:schemeClr val="bg1"/>
                </a:solidFill>
              </a:rPr>
              <a:t>blijheid</a:t>
            </a:r>
            <a:endParaRPr lang="en-US" sz="2300" b="1" cap="small" dirty="0">
              <a:solidFill>
                <a:schemeClr val="bg1"/>
              </a:solidFill>
            </a:endParaRP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27ADAABB-7AAA-7B48-FA94-F8C61F86E8AA}"/>
              </a:ext>
            </a:extLst>
          </p:cNvPr>
          <p:cNvSpPr txBox="1"/>
          <p:nvPr/>
        </p:nvSpPr>
        <p:spPr>
          <a:xfrm>
            <a:off x="2447672" y="1992145"/>
            <a:ext cx="1367672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600"/>
              </a:lnSpc>
            </a:pPr>
            <a:r>
              <a:rPr lang="nl-NL" sz="2300" b="1" cap="small" dirty="0">
                <a:solidFill>
                  <a:schemeClr val="bg1"/>
                </a:solidFill>
              </a:rPr>
              <a:t>eerlijk delen</a:t>
            </a:r>
            <a:endParaRPr lang="en-US" sz="2300" b="1" cap="small" dirty="0">
              <a:solidFill>
                <a:schemeClr val="bg1"/>
              </a:solidFill>
            </a:endParaRP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E68B92F1-09D1-43F7-81D1-426E1D44B7BD}"/>
              </a:ext>
            </a:extLst>
          </p:cNvPr>
          <p:cNvSpPr txBox="1"/>
          <p:nvPr/>
        </p:nvSpPr>
        <p:spPr>
          <a:xfrm>
            <a:off x="3888328" y="2005200"/>
            <a:ext cx="1367672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600"/>
              </a:lnSpc>
            </a:pPr>
            <a:r>
              <a:rPr lang="nl-NL" sz="2300" b="1" cap="small" dirty="0">
                <a:solidFill>
                  <a:schemeClr val="bg1"/>
                </a:solidFill>
              </a:rPr>
              <a:t>red de planeet</a:t>
            </a:r>
            <a:endParaRPr lang="en-US" sz="2300" b="1" cap="small" dirty="0">
              <a:solidFill>
                <a:schemeClr val="bg1"/>
              </a:solidFill>
            </a:endParaRP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7B442659-50B2-3F78-4AEB-15F0038175EC}"/>
              </a:ext>
            </a:extLst>
          </p:cNvPr>
          <p:cNvSpPr txBox="1"/>
          <p:nvPr/>
        </p:nvSpPr>
        <p:spPr>
          <a:xfrm flipH="1">
            <a:off x="0" y="196373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Politieke kleuren</a:t>
            </a:r>
          </a:p>
        </p:txBody>
      </p:sp>
    </p:spTree>
    <p:extLst>
      <p:ext uri="{BB962C8B-B14F-4D97-AF65-F5344CB8AC3E}">
        <p14:creationId xmlns:p14="http://schemas.microsoft.com/office/powerpoint/2010/main" val="196024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ep 2">
            <a:extLst>
              <a:ext uri="{FF2B5EF4-FFF2-40B4-BE49-F238E27FC236}">
                <a16:creationId xmlns:a16="http://schemas.microsoft.com/office/drawing/2014/main" id="{58BA1017-7178-4EEF-A14C-547628F401E3}"/>
              </a:ext>
            </a:extLst>
          </p:cNvPr>
          <p:cNvGrpSpPr/>
          <p:nvPr/>
        </p:nvGrpSpPr>
        <p:grpSpPr>
          <a:xfrm>
            <a:off x="1008000" y="1687736"/>
            <a:ext cx="7128000" cy="1368000"/>
            <a:chOff x="251520" y="1052736"/>
            <a:chExt cx="7128000" cy="1368000"/>
          </a:xfrm>
        </p:grpSpPr>
        <p:sp>
          <p:nvSpPr>
            <p:cNvPr id="23" name="Ovaal 22"/>
            <p:cNvSpPr>
              <a:spLocks noChangeAspect="1"/>
            </p:cNvSpPr>
            <p:nvPr/>
          </p:nvSpPr>
          <p:spPr>
            <a:xfrm>
              <a:off x="251520" y="1052736"/>
              <a:ext cx="1368000" cy="136800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al 23"/>
            <p:cNvSpPr>
              <a:spLocks noChangeAspect="1"/>
            </p:cNvSpPr>
            <p:nvPr/>
          </p:nvSpPr>
          <p:spPr>
            <a:xfrm>
              <a:off x="1691520" y="1052736"/>
              <a:ext cx="1368000" cy="1368000"/>
            </a:xfrm>
            <a:prstGeom prst="ellipse">
              <a:avLst/>
            </a:prstGeom>
            <a:solidFill>
              <a:srgbClr val="EB1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al 24"/>
            <p:cNvSpPr>
              <a:spLocks noChangeAspect="1"/>
            </p:cNvSpPr>
            <p:nvPr/>
          </p:nvSpPr>
          <p:spPr>
            <a:xfrm>
              <a:off x="6011520" y="1052736"/>
              <a:ext cx="1368000" cy="13680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al 25"/>
            <p:cNvSpPr>
              <a:spLocks noChangeAspect="1"/>
            </p:cNvSpPr>
            <p:nvPr/>
          </p:nvSpPr>
          <p:spPr>
            <a:xfrm>
              <a:off x="4571520" y="1052736"/>
              <a:ext cx="1368000" cy="1368000"/>
            </a:xfrm>
            <a:prstGeom prst="ellipse">
              <a:avLst/>
            </a:prstGeom>
            <a:solidFill>
              <a:srgbClr val="9900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al 26"/>
            <p:cNvSpPr>
              <a:spLocks noChangeAspect="1"/>
            </p:cNvSpPr>
            <p:nvPr/>
          </p:nvSpPr>
          <p:spPr>
            <a:xfrm>
              <a:off x="3131520" y="1052736"/>
              <a:ext cx="1368000" cy="1368000"/>
            </a:xfrm>
            <a:prstGeom prst="ellipse">
              <a:avLst/>
            </a:prstGeom>
            <a:solidFill>
              <a:srgbClr val="00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Groep 1"/>
          <p:cNvGrpSpPr/>
          <p:nvPr/>
        </p:nvGrpSpPr>
        <p:grpSpPr>
          <a:xfrm>
            <a:off x="611335" y="4565683"/>
            <a:ext cx="7776864" cy="1664856"/>
            <a:chOff x="611335" y="4140408"/>
            <a:chExt cx="7776864" cy="1664856"/>
          </a:xfrm>
        </p:grpSpPr>
        <p:sp>
          <p:nvSpPr>
            <p:cNvPr id="29" name="Tekstvak 28"/>
            <p:cNvSpPr txBox="1"/>
            <p:nvPr/>
          </p:nvSpPr>
          <p:spPr>
            <a:xfrm>
              <a:off x="611335" y="4557680"/>
              <a:ext cx="7776864" cy="769441"/>
            </a:xfrm>
            <a:prstGeom prst="rect">
              <a:avLst/>
            </a:prstGeom>
            <a:noFill/>
            <a:ln w="889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4400" b="1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Nederland eerst</a:t>
              </a:r>
              <a:endParaRPr lang="en-US" sz="4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5" name="Rechthoekige toelichting 14"/>
            <p:cNvSpPr/>
            <p:nvPr/>
          </p:nvSpPr>
          <p:spPr>
            <a:xfrm>
              <a:off x="611335" y="4140408"/>
              <a:ext cx="7776864" cy="1664856"/>
            </a:xfrm>
            <a:prstGeom prst="wedgeRectCallout">
              <a:avLst>
                <a:gd name="adj1" fmla="val 33907"/>
                <a:gd name="adj2" fmla="val -135615"/>
              </a:avLst>
            </a:prstGeom>
            <a:noFill/>
            <a:ln w="889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Tekstvak 10">
            <a:extLst>
              <a:ext uri="{FF2B5EF4-FFF2-40B4-BE49-F238E27FC236}">
                <a16:creationId xmlns:a16="http://schemas.microsoft.com/office/drawing/2014/main" id="{5ED83EFF-D638-D5EC-7A61-3463050C0A69}"/>
              </a:ext>
            </a:extLst>
          </p:cNvPr>
          <p:cNvSpPr txBox="1"/>
          <p:nvPr/>
        </p:nvSpPr>
        <p:spPr>
          <a:xfrm>
            <a:off x="1008000" y="2005200"/>
            <a:ext cx="1367672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600"/>
              </a:lnSpc>
            </a:pPr>
            <a:r>
              <a:rPr lang="nl-NL" sz="2300" b="1" cap="small" dirty="0">
                <a:solidFill>
                  <a:schemeClr val="bg1"/>
                </a:solidFill>
              </a:rPr>
              <a:t>vrijheid</a:t>
            </a:r>
          </a:p>
          <a:p>
            <a:pPr algn="ctr">
              <a:lnSpc>
                <a:spcPts val="2600"/>
              </a:lnSpc>
            </a:pPr>
            <a:r>
              <a:rPr lang="nl-NL" sz="2300" b="1" cap="small" dirty="0">
                <a:solidFill>
                  <a:schemeClr val="bg1"/>
                </a:solidFill>
              </a:rPr>
              <a:t>blijheid</a:t>
            </a:r>
            <a:endParaRPr lang="en-US" sz="2300" b="1" cap="small" dirty="0">
              <a:solidFill>
                <a:schemeClr val="bg1"/>
              </a:solidFill>
            </a:endParaRP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12735B2E-AB7E-D5CA-58B6-B42CF883FC0D}"/>
              </a:ext>
            </a:extLst>
          </p:cNvPr>
          <p:cNvSpPr txBox="1"/>
          <p:nvPr/>
        </p:nvSpPr>
        <p:spPr>
          <a:xfrm>
            <a:off x="2448328" y="1992145"/>
            <a:ext cx="1367672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600"/>
              </a:lnSpc>
            </a:pPr>
            <a:r>
              <a:rPr lang="nl-NL" sz="2300" b="1" cap="small" dirty="0">
                <a:solidFill>
                  <a:schemeClr val="bg1"/>
                </a:solidFill>
              </a:rPr>
              <a:t>eerlijk</a:t>
            </a:r>
          </a:p>
          <a:p>
            <a:pPr algn="ctr">
              <a:lnSpc>
                <a:spcPts val="2600"/>
              </a:lnSpc>
            </a:pPr>
            <a:r>
              <a:rPr lang="nl-NL" sz="2300" b="1" cap="small" dirty="0">
                <a:solidFill>
                  <a:schemeClr val="bg1"/>
                </a:solidFill>
              </a:rPr>
              <a:t>delen</a:t>
            </a:r>
            <a:endParaRPr lang="en-US" sz="2300" b="1" cap="small" dirty="0">
              <a:solidFill>
                <a:schemeClr val="bg1"/>
              </a:solidFill>
            </a:endParaRP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35490323-D9CA-A073-ED9B-FCB21502C668}"/>
              </a:ext>
            </a:extLst>
          </p:cNvPr>
          <p:cNvSpPr txBox="1"/>
          <p:nvPr/>
        </p:nvSpPr>
        <p:spPr>
          <a:xfrm>
            <a:off x="3888328" y="2005200"/>
            <a:ext cx="1367672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600"/>
              </a:lnSpc>
            </a:pPr>
            <a:r>
              <a:rPr lang="nl-NL" sz="2300" b="1" cap="small" dirty="0">
                <a:solidFill>
                  <a:schemeClr val="bg1"/>
                </a:solidFill>
              </a:rPr>
              <a:t>red de planeet</a:t>
            </a:r>
            <a:endParaRPr lang="en-US" sz="2300" b="1" cap="small" dirty="0">
              <a:solidFill>
                <a:schemeClr val="bg1"/>
              </a:solidFill>
            </a:endParaRP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7450DAB6-95AF-969F-0270-5EBFED37D7B7}"/>
              </a:ext>
            </a:extLst>
          </p:cNvPr>
          <p:cNvSpPr txBox="1"/>
          <p:nvPr/>
        </p:nvSpPr>
        <p:spPr>
          <a:xfrm>
            <a:off x="5328328" y="2005200"/>
            <a:ext cx="1367672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600"/>
              </a:lnSpc>
            </a:pPr>
            <a:r>
              <a:rPr lang="nl-NL" sz="2300" b="1" cap="small" dirty="0">
                <a:solidFill>
                  <a:schemeClr val="bg1"/>
                </a:solidFill>
              </a:rPr>
              <a:t>vertrouw op god</a:t>
            </a:r>
            <a:endParaRPr lang="en-US" sz="2300" b="1" cap="small" dirty="0">
              <a:solidFill>
                <a:schemeClr val="bg1"/>
              </a:solidFill>
            </a:endParaRP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DB77FB65-FC17-983A-5E05-301AD7590738}"/>
              </a:ext>
            </a:extLst>
          </p:cNvPr>
          <p:cNvSpPr txBox="1"/>
          <p:nvPr/>
        </p:nvSpPr>
        <p:spPr>
          <a:xfrm flipH="1">
            <a:off x="0" y="196373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Politieke kleuren</a:t>
            </a:r>
          </a:p>
        </p:txBody>
      </p:sp>
    </p:spTree>
    <p:extLst>
      <p:ext uri="{BB962C8B-B14F-4D97-AF65-F5344CB8AC3E}">
        <p14:creationId xmlns:p14="http://schemas.microsoft.com/office/powerpoint/2010/main" val="426698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ep 6">
            <a:extLst>
              <a:ext uri="{FF2B5EF4-FFF2-40B4-BE49-F238E27FC236}">
                <a16:creationId xmlns:a16="http://schemas.microsoft.com/office/drawing/2014/main" id="{44BFB453-B80D-E2E3-23DC-CDC32BEB68D6}"/>
              </a:ext>
            </a:extLst>
          </p:cNvPr>
          <p:cNvGrpSpPr/>
          <p:nvPr/>
        </p:nvGrpSpPr>
        <p:grpSpPr>
          <a:xfrm>
            <a:off x="176105" y="2166300"/>
            <a:ext cx="8703521" cy="1653669"/>
            <a:chOff x="972000" y="1687736"/>
            <a:chExt cx="7200000" cy="1368000"/>
          </a:xfrm>
        </p:grpSpPr>
        <p:grpSp>
          <p:nvGrpSpPr>
            <p:cNvPr id="3" name="Groep 2">
              <a:extLst>
                <a:ext uri="{FF2B5EF4-FFF2-40B4-BE49-F238E27FC236}">
                  <a16:creationId xmlns:a16="http://schemas.microsoft.com/office/drawing/2014/main" id="{58BA1017-7178-4EEF-A14C-547628F401E3}"/>
                </a:ext>
              </a:extLst>
            </p:cNvPr>
            <p:cNvGrpSpPr/>
            <p:nvPr/>
          </p:nvGrpSpPr>
          <p:grpSpPr>
            <a:xfrm>
              <a:off x="1008000" y="1687736"/>
              <a:ext cx="7128000" cy="1368000"/>
              <a:chOff x="251520" y="1052736"/>
              <a:chExt cx="7128000" cy="1368000"/>
            </a:xfrm>
          </p:grpSpPr>
          <p:sp>
            <p:nvSpPr>
              <p:cNvPr id="23" name="Ovaal 22"/>
              <p:cNvSpPr>
                <a:spLocks noChangeAspect="1"/>
              </p:cNvSpPr>
              <p:nvPr/>
            </p:nvSpPr>
            <p:spPr>
              <a:xfrm>
                <a:off x="251520" y="1052736"/>
                <a:ext cx="1368000" cy="1368000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Ovaal 23"/>
              <p:cNvSpPr>
                <a:spLocks noChangeAspect="1"/>
              </p:cNvSpPr>
              <p:nvPr/>
            </p:nvSpPr>
            <p:spPr>
              <a:xfrm>
                <a:off x="1691520" y="1052736"/>
                <a:ext cx="1368000" cy="1368000"/>
              </a:xfrm>
              <a:prstGeom prst="ellipse">
                <a:avLst/>
              </a:prstGeom>
              <a:solidFill>
                <a:srgbClr val="EB1C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Ovaal 24"/>
              <p:cNvSpPr>
                <a:spLocks noChangeAspect="1"/>
              </p:cNvSpPr>
              <p:nvPr/>
            </p:nvSpPr>
            <p:spPr>
              <a:xfrm>
                <a:off x="6011520" y="1052736"/>
                <a:ext cx="1368000" cy="1368000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Ovaal 25"/>
              <p:cNvSpPr>
                <a:spLocks noChangeAspect="1"/>
              </p:cNvSpPr>
              <p:nvPr/>
            </p:nvSpPr>
            <p:spPr>
              <a:xfrm>
                <a:off x="4571520" y="1052736"/>
                <a:ext cx="1368000" cy="1368000"/>
              </a:xfrm>
              <a:prstGeom prst="ellipse">
                <a:avLst/>
              </a:prstGeom>
              <a:solidFill>
                <a:srgbClr val="9900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Ovaal 26"/>
              <p:cNvSpPr>
                <a:spLocks noChangeAspect="1"/>
              </p:cNvSpPr>
              <p:nvPr/>
            </p:nvSpPr>
            <p:spPr>
              <a:xfrm>
                <a:off x="3131520" y="1052736"/>
                <a:ext cx="1368000" cy="1368000"/>
              </a:xfrm>
              <a:prstGeom prst="ellipse">
                <a:avLst/>
              </a:prstGeom>
              <a:solidFill>
                <a:srgbClr val="0099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" name="Tekstvak 10">
              <a:extLst>
                <a:ext uri="{FF2B5EF4-FFF2-40B4-BE49-F238E27FC236}">
                  <a16:creationId xmlns:a16="http://schemas.microsoft.com/office/drawing/2014/main" id="{6A0A1E54-A44F-1074-75BD-5C396244550C}"/>
                </a:ext>
              </a:extLst>
            </p:cNvPr>
            <p:cNvSpPr txBox="1"/>
            <p:nvPr/>
          </p:nvSpPr>
          <p:spPr>
            <a:xfrm>
              <a:off x="972000" y="1992144"/>
              <a:ext cx="1367672" cy="6619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300" b="1" cap="small" dirty="0">
                  <a:solidFill>
                    <a:schemeClr val="bg1"/>
                  </a:solidFill>
                </a:rPr>
                <a:t>vrijheid</a:t>
              </a:r>
            </a:p>
            <a:p>
              <a:pPr algn="ctr"/>
              <a:r>
                <a:rPr lang="nl-NL" sz="2300" b="1" cap="small" dirty="0">
                  <a:solidFill>
                    <a:schemeClr val="bg1"/>
                  </a:solidFill>
                </a:rPr>
                <a:t>blijheid</a:t>
              </a:r>
              <a:endParaRPr lang="en-US" sz="2300" b="1" cap="small" dirty="0">
                <a:solidFill>
                  <a:schemeClr val="bg1"/>
                </a:solidFill>
              </a:endParaRPr>
            </a:p>
          </p:txBody>
        </p:sp>
        <p:sp>
          <p:nvSpPr>
            <p:cNvPr id="12" name="Tekstvak 11">
              <a:extLst>
                <a:ext uri="{FF2B5EF4-FFF2-40B4-BE49-F238E27FC236}">
                  <a16:creationId xmlns:a16="http://schemas.microsoft.com/office/drawing/2014/main" id="{EF01CB3F-FAD9-1A24-820C-FB8B1863FD57}"/>
                </a:ext>
              </a:extLst>
            </p:cNvPr>
            <p:cNvSpPr txBox="1"/>
            <p:nvPr/>
          </p:nvSpPr>
          <p:spPr>
            <a:xfrm>
              <a:off x="2448328" y="1997031"/>
              <a:ext cx="1367672" cy="6619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300" b="1" cap="small" dirty="0">
                  <a:solidFill>
                    <a:schemeClr val="bg1"/>
                  </a:solidFill>
                </a:rPr>
                <a:t>eerlijk</a:t>
              </a:r>
            </a:p>
            <a:p>
              <a:pPr algn="ctr"/>
              <a:r>
                <a:rPr lang="nl-NL" sz="2300" b="1" cap="small" dirty="0">
                  <a:solidFill>
                    <a:schemeClr val="bg1"/>
                  </a:solidFill>
                </a:rPr>
                <a:t>delen</a:t>
              </a:r>
              <a:endParaRPr lang="en-US" sz="2300" b="1" cap="small" dirty="0">
                <a:solidFill>
                  <a:schemeClr val="bg1"/>
                </a:solidFill>
              </a:endParaRPr>
            </a:p>
          </p:txBody>
        </p:sp>
        <p:sp>
          <p:nvSpPr>
            <p:cNvPr id="13" name="Tekstvak 12">
              <a:extLst>
                <a:ext uri="{FF2B5EF4-FFF2-40B4-BE49-F238E27FC236}">
                  <a16:creationId xmlns:a16="http://schemas.microsoft.com/office/drawing/2014/main" id="{A957D741-69C2-91DF-083A-244DB359A6FD}"/>
                </a:ext>
              </a:extLst>
            </p:cNvPr>
            <p:cNvSpPr txBox="1"/>
            <p:nvPr/>
          </p:nvSpPr>
          <p:spPr>
            <a:xfrm>
              <a:off x="3888328" y="1992142"/>
              <a:ext cx="1367672" cy="6619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300" b="1" cap="small" dirty="0">
                  <a:solidFill>
                    <a:schemeClr val="bg1"/>
                  </a:solidFill>
                </a:rPr>
                <a:t>red de planeet</a:t>
              </a:r>
              <a:endParaRPr lang="en-US" sz="2300" b="1" cap="small" dirty="0">
                <a:solidFill>
                  <a:schemeClr val="bg1"/>
                </a:solidFill>
              </a:endParaRPr>
            </a:p>
          </p:txBody>
        </p:sp>
        <p:sp>
          <p:nvSpPr>
            <p:cNvPr id="14" name="Tekstvak 13">
              <a:extLst>
                <a:ext uri="{FF2B5EF4-FFF2-40B4-BE49-F238E27FC236}">
                  <a16:creationId xmlns:a16="http://schemas.microsoft.com/office/drawing/2014/main" id="{29DD6F89-9154-FDCA-9772-7F46C0335DAA}"/>
                </a:ext>
              </a:extLst>
            </p:cNvPr>
            <p:cNvSpPr txBox="1"/>
            <p:nvPr/>
          </p:nvSpPr>
          <p:spPr>
            <a:xfrm>
              <a:off x="5328328" y="2005200"/>
              <a:ext cx="1367672" cy="6619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300" b="1" cap="small" dirty="0">
                  <a:solidFill>
                    <a:schemeClr val="bg1"/>
                  </a:solidFill>
                </a:rPr>
                <a:t>vertrouw op god</a:t>
              </a:r>
              <a:endParaRPr lang="en-US" sz="2300" b="1" cap="small" dirty="0">
                <a:solidFill>
                  <a:schemeClr val="bg1"/>
                </a:solidFill>
              </a:endParaRPr>
            </a:p>
          </p:txBody>
        </p:sp>
        <p:sp>
          <p:nvSpPr>
            <p:cNvPr id="15" name="Tekstvak 14">
              <a:extLst>
                <a:ext uri="{FF2B5EF4-FFF2-40B4-BE49-F238E27FC236}">
                  <a16:creationId xmlns:a16="http://schemas.microsoft.com/office/drawing/2014/main" id="{C538C1ED-922F-41BE-8B41-4537393D5C21}"/>
                </a:ext>
              </a:extLst>
            </p:cNvPr>
            <p:cNvSpPr txBox="1"/>
            <p:nvPr/>
          </p:nvSpPr>
          <p:spPr>
            <a:xfrm>
              <a:off x="6732000" y="2006361"/>
              <a:ext cx="1440000" cy="6619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300" b="1" cap="small" dirty="0" err="1"/>
                <a:t>nederland</a:t>
              </a:r>
              <a:r>
                <a:rPr lang="nl-NL" sz="2300" b="1" cap="small" dirty="0"/>
                <a:t> eerst</a:t>
              </a:r>
              <a:endParaRPr lang="en-US" sz="2300" b="1" cap="small" dirty="0"/>
            </a:p>
          </p:txBody>
        </p:sp>
      </p:grpSp>
      <p:sp>
        <p:nvSpPr>
          <p:cNvPr id="4" name="Tekstvak 3">
            <a:extLst>
              <a:ext uri="{FF2B5EF4-FFF2-40B4-BE49-F238E27FC236}">
                <a16:creationId xmlns:a16="http://schemas.microsoft.com/office/drawing/2014/main" id="{06A88D67-FD7D-3C9F-91E2-940EF40CC4C2}"/>
              </a:ext>
            </a:extLst>
          </p:cNvPr>
          <p:cNvSpPr txBox="1"/>
          <p:nvPr/>
        </p:nvSpPr>
        <p:spPr>
          <a:xfrm flipH="1">
            <a:off x="0" y="196373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Politieke kleuren</a:t>
            </a:r>
          </a:p>
        </p:txBody>
      </p:sp>
    </p:spTree>
    <p:extLst>
      <p:ext uri="{BB962C8B-B14F-4D97-AF65-F5344CB8AC3E}">
        <p14:creationId xmlns:p14="http://schemas.microsoft.com/office/powerpoint/2010/main" val="416018432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vak 5">
            <a:extLst>
              <a:ext uri="{FF2B5EF4-FFF2-40B4-BE49-F238E27FC236}">
                <a16:creationId xmlns:a16="http://schemas.microsoft.com/office/drawing/2014/main" id="{30B32833-8BDB-7DAC-14A5-CB9593ED29DD}"/>
              </a:ext>
            </a:extLst>
          </p:cNvPr>
          <p:cNvSpPr txBox="1"/>
          <p:nvPr/>
        </p:nvSpPr>
        <p:spPr>
          <a:xfrm>
            <a:off x="216000" y="216000"/>
            <a:ext cx="458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Einde</a:t>
            </a:r>
          </a:p>
        </p:txBody>
      </p:sp>
    </p:spTree>
    <p:extLst>
      <p:ext uri="{BB962C8B-B14F-4D97-AF65-F5344CB8AC3E}">
        <p14:creationId xmlns:p14="http://schemas.microsoft.com/office/powerpoint/2010/main" val="30960378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Afbeelding 23" descr="Afbeelding met kleding, person, persoon, heer&#10;&#10;Automatisch gegenereerde beschrijving">
            <a:extLst>
              <a:ext uri="{FF2B5EF4-FFF2-40B4-BE49-F238E27FC236}">
                <a16:creationId xmlns:a16="http://schemas.microsoft.com/office/drawing/2014/main" id="{B89724BB-E4FC-3A2D-7D6A-92EB078D1D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67" y="606045"/>
            <a:ext cx="3313252" cy="5644800"/>
          </a:xfrm>
          <a:prstGeom prst="rect">
            <a:avLst/>
          </a:prstGeom>
        </p:spPr>
      </p:pic>
      <p:sp>
        <p:nvSpPr>
          <p:cNvPr id="12" name="Tekstvak 11">
            <a:extLst>
              <a:ext uri="{FF2B5EF4-FFF2-40B4-BE49-F238E27FC236}">
                <a16:creationId xmlns:a16="http://schemas.microsoft.com/office/drawing/2014/main" id="{CFA96E76-6B68-8320-690E-805246579E7D}"/>
              </a:ext>
            </a:extLst>
          </p:cNvPr>
          <p:cNvSpPr txBox="1"/>
          <p:nvPr/>
        </p:nvSpPr>
        <p:spPr>
          <a:xfrm flipH="1">
            <a:off x="0" y="216000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Hoe beslis je?</a:t>
            </a:r>
            <a:endParaRPr lang="nl-NL" sz="2000" b="1" dirty="0">
              <a:solidFill>
                <a:srgbClr val="297175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208A7D89-CE3C-EBDC-F695-6E3B0D39579C}"/>
              </a:ext>
            </a:extLst>
          </p:cNvPr>
          <p:cNvSpPr txBox="1"/>
          <p:nvPr/>
        </p:nvSpPr>
        <p:spPr>
          <a:xfrm>
            <a:off x="4299038" y="2149105"/>
            <a:ext cx="20906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nl-NL" sz="2000" i="1" dirty="0">
                <a:latin typeface="Verdana" panose="020B0604030504040204" pitchFamily="34" charset="0"/>
                <a:ea typeface="Verdana" panose="020B0604030504040204" pitchFamily="34" charset="0"/>
              </a:rPr>
              <a:t>Hoe denken</a:t>
            </a:r>
          </a:p>
          <a:p>
            <a:pPr algn="r"/>
            <a:r>
              <a:rPr lang="nl-NL" sz="2000" i="1" dirty="0">
                <a:latin typeface="Verdana" panose="020B0604030504040204" pitchFamily="34" charset="0"/>
                <a:ea typeface="Verdana" panose="020B0604030504040204" pitchFamily="34" charset="0"/>
              </a:rPr>
              <a:t>jullie hierover?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ACA9F9D4-672D-48CA-81FF-71767FE2EDB9}"/>
              </a:ext>
            </a:extLst>
          </p:cNvPr>
          <p:cNvSpPr txBox="1"/>
          <p:nvPr/>
        </p:nvSpPr>
        <p:spPr>
          <a:xfrm>
            <a:off x="4572000" y="6228000"/>
            <a:ext cx="4572000" cy="523220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NL" sz="2800" b="1" spc="100" dirty="0">
                <a:latin typeface="Verdana" panose="020B0604030504040204" pitchFamily="34" charset="0"/>
                <a:ea typeface="Verdana" panose="020B0604030504040204" pitchFamily="34" charset="0"/>
              </a:rPr>
              <a:t>democratisch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46BD1AB2-AF44-8924-212E-E22114DB56FB}"/>
              </a:ext>
            </a:extLst>
          </p:cNvPr>
          <p:cNvSpPr txBox="1"/>
          <p:nvPr/>
        </p:nvSpPr>
        <p:spPr>
          <a:xfrm>
            <a:off x="2378258" y="1069382"/>
            <a:ext cx="21937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000" i="1" dirty="0">
                <a:latin typeface="Verdana" panose="020B0604030504040204" pitchFamily="34" charset="0"/>
                <a:ea typeface="Verdana" panose="020B0604030504040204" pitchFamily="34" charset="0"/>
              </a:rPr>
              <a:t>Zo gebeurt het,</a:t>
            </a:r>
          </a:p>
          <a:p>
            <a:r>
              <a:rPr lang="nl-NL" sz="2000" i="1" dirty="0">
                <a:latin typeface="Verdana" panose="020B0604030504040204" pitchFamily="34" charset="0"/>
                <a:ea typeface="Verdana" panose="020B0604030504040204" pitchFamily="34" charset="0"/>
              </a:rPr>
              <a:t>en niet anders!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2EFCE9EA-0060-3029-552C-FBC8A84398E6}"/>
              </a:ext>
            </a:extLst>
          </p:cNvPr>
          <p:cNvSpPr txBox="1"/>
          <p:nvPr/>
        </p:nvSpPr>
        <p:spPr>
          <a:xfrm>
            <a:off x="-17592" y="6228000"/>
            <a:ext cx="4572000" cy="523220"/>
          </a:xfrm>
          <a:prstGeom prst="rect">
            <a:avLst/>
          </a:prstGeom>
          <a:solidFill>
            <a:srgbClr val="C00000"/>
          </a:solidFill>
          <a:ln w="254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NL" sz="2800" b="1" spc="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autoritair</a:t>
            </a:r>
          </a:p>
        </p:txBody>
      </p:sp>
      <p:pic>
        <p:nvPicPr>
          <p:cNvPr id="22" name="Afbeelding 21" descr="Afbeelding met tekening, schets, tekenfilm, vrouw&#10;&#10;Automatisch gegenereerde beschrijving">
            <a:extLst>
              <a:ext uri="{FF2B5EF4-FFF2-40B4-BE49-F238E27FC236}">
                <a16:creationId xmlns:a16="http://schemas.microsoft.com/office/drawing/2014/main" id="{DBBE1AD6-CAF8-9DC2-04BD-61256270F9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66803" y="936594"/>
            <a:ext cx="4387281" cy="5264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68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532A0306-083B-B7B9-F3D7-99CD23C38016}"/>
              </a:ext>
            </a:extLst>
          </p:cNvPr>
          <p:cNvSpPr txBox="1"/>
          <p:nvPr/>
        </p:nvSpPr>
        <p:spPr>
          <a:xfrm flipH="1">
            <a:off x="0" y="121660"/>
            <a:ext cx="9144001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nl-NL" sz="4400" b="1" dirty="0">
                <a:ln w="28575">
                  <a:noFill/>
                </a:ln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Elke </a:t>
            </a:r>
            <a:r>
              <a:rPr lang="nl-NL" sz="4400" b="1" dirty="0">
                <a:ln w="28575">
                  <a:noFill/>
                </a:ln>
                <a:solidFill>
                  <a:srgbClr val="31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mening</a:t>
            </a:r>
            <a:r>
              <a:rPr lang="nl-NL" sz="4400" b="1" dirty="0">
                <a:ln w="28575">
                  <a:noFill/>
                </a:ln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telt</a:t>
            </a:r>
            <a:endParaRPr lang="nl-NL" sz="3600" b="1" dirty="0">
              <a:ln w="28575">
                <a:noFill/>
              </a:ln>
              <a:solidFill>
                <a:srgbClr val="297175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8" name="Afbeelding 7" descr="Afbeelding met illustratie, tekenfilm, kunst&#10;&#10;Automatisch gegenereerde beschrijving">
            <a:extLst>
              <a:ext uri="{FF2B5EF4-FFF2-40B4-BE49-F238E27FC236}">
                <a16:creationId xmlns:a16="http://schemas.microsoft.com/office/drawing/2014/main" id="{6F7DF616-6BF3-AA79-6668-28D2256EE9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450" y="930274"/>
            <a:ext cx="8367485" cy="5578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5768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ep 13">
            <a:extLst>
              <a:ext uri="{FF2B5EF4-FFF2-40B4-BE49-F238E27FC236}">
                <a16:creationId xmlns:a16="http://schemas.microsoft.com/office/drawing/2014/main" id="{E181F32A-6FC9-168F-189B-798D3482699B}"/>
              </a:ext>
            </a:extLst>
          </p:cNvPr>
          <p:cNvGrpSpPr/>
          <p:nvPr/>
        </p:nvGrpSpPr>
        <p:grpSpPr>
          <a:xfrm>
            <a:off x="6084140" y="2088000"/>
            <a:ext cx="2546718" cy="2546319"/>
            <a:chOff x="6084140" y="2088000"/>
            <a:chExt cx="2546718" cy="2546319"/>
          </a:xfrm>
        </p:grpSpPr>
        <p:sp>
          <p:nvSpPr>
            <p:cNvPr id="20" name="Rechthoek 19">
              <a:extLst>
                <a:ext uri="{FF2B5EF4-FFF2-40B4-BE49-F238E27FC236}">
                  <a16:creationId xmlns:a16="http://schemas.microsoft.com/office/drawing/2014/main" id="{19CB105B-220E-F948-F515-45B9881AC987}"/>
                </a:ext>
              </a:extLst>
            </p:cNvPr>
            <p:cNvSpPr/>
            <p:nvPr/>
          </p:nvSpPr>
          <p:spPr>
            <a:xfrm>
              <a:off x="6084539" y="2088000"/>
              <a:ext cx="2546319" cy="2546319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28" name="Tekstvak 27">
              <a:extLst>
                <a:ext uri="{FF2B5EF4-FFF2-40B4-BE49-F238E27FC236}">
                  <a16:creationId xmlns:a16="http://schemas.microsoft.com/office/drawing/2014/main" id="{B77B181D-6325-A064-9498-23C19AEE0A25}"/>
                </a:ext>
              </a:extLst>
            </p:cNvPr>
            <p:cNvSpPr txBox="1"/>
            <p:nvPr/>
          </p:nvSpPr>
          <p:spPr>
            <a:xfrm>
              <a:off x="6084140" y="4071173"/>
              <a:ext cx="254631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4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broodje aap</a:t>
              </a:r>
            </a:p>
          </p:txBody>
        </p:sp>
      </p:grpSp>
      <p:pic>
        <p:nvPicPr>
          <p:cNvPr id="26" name="Afbeelding 25" descr="Afbeelding met clipart, emoticon, illustratie, tekenfilm&#10;&#10;Automatisch gegenereerde beschrijving">
            <a:extLst>
              <a:ext uri="{FF2B5EF4-FFF2-40B4-BE49-F238E27FC236}">
                <a16:creationId xmlns:a16="http://schemas.microsoft.com/office/drawing/2014/main" id="{9981B865-D1C9-68AF-5AEA-7A1980F651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5443" y="2156431"/>
            <a:ext cx="2283711" cy="2045950"/>
          </a:xfrm>
          <a:prstGeom prst="rect">
            <a:avLst/>
          </a:prstGeom>
        </p:spPr>
      </p:pic>
      <p:grpSp>
        <p:nvGrpSpPr>
          <p:cNvPr id="32" name="Groep 31">
            <a:extLst>
              <a:ext uri="{FF2B5EF4-FFF2-40B4-BE49-F238E27FC236}">
                <a16:creationId xmlns:a16="http://schemas.microsoft.com/office/drawing/2014/main" id="{EACA9D16-0FE6-1264-C8FA-82D15DD7E5CB}"/>
              </a:ext>
            </a:extLst>
          </p:cNvPr>
          <p:cNvGrpSpPr/>
          <p:nvPr/>
        </p:nvGrpSpPr>
        <p:grpSpPr>
          <a:xfrm>
            <a:off x="3240000" y="2088000"/>
            <a:ext cx="2546718" cy="2546319"/>
            <a:chOff x="4565781" y="1054334"/>
            <a:chExt cx="2700423" cy="2700000"/>
          </a:xfrm>
        </p:grpSpPr>
        <p:sp>
          <p:nvSpPr>
            <p:cNvPr id="19" name="Rechthoek 18">
              <a:extLst>
                <a:ext uri="{FF2B5EF4-FFF2-40B4-BE49-F238E27FC236}">
                  <a16:creationId xmlns:a16="http://schemas.microsoft.com/office/drawing/2014/main" id="{0A92B9B5-835E-A1F0-4B86-0C32BAA19E7F}"/>
                </a:ext>
              </a:extLst>
            </p:cNvPr>
            <p:cNvSpPr/>
            <p:nvPr/>
          </p:nvSpPr>
          <p:spPr>
            <a:xfrm>
              <a:off x="4566204" y="1054334"/>
              <a:ext cx="2700000" cy="27000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>
                <a:solidFill>
                  <a:srgbClr val="FFC000"/>
                </a:solidFill>
              </a:endParaRPr>
            </a:p>
          </p:txBody>
        </p:sp>
        <p:sp>
          <p:nvSpPr>
            <p:cNvPr id="29" name="Tekstvak 28">
              <a:extLst>
                <a:ext uri="{FF2B5EF4-FFF2-40B4-BE49-F238E27FC236}">
                  <a16:creationId xmlns:a16="http://schemas.microsoft.com/office/drawing/2014/main" id="{015D0D4D-763C-C973-3777-E4B7B3532A34}"/>
                </a:ext>
              </a:extLst>
            </p:cNvPr>
            <p:cNvSpPr txBox="1"/>
            <p:nvPr/>
          </p:nvSpPr>
          <p:spPr>
            <a:xfrm>
              <a:off x="4565781" y="3160800"/>
              <a:ext cx="2661056" cy="4895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400" b="1" dirty="0">
                  <a:latin typeface="Verdana" panose="020B0604030504040204" pitchFamily="34" charset="0"/>
                  <a:ea typeface="Verdana" panose="020B0604030504040204" pitchFamily="34" charset="0"/>
                </a:rPr>
                <a:t>vooroordeel</a:t>
              </a:r>
            </a:p>
          </p:txBody>
        </p:sp>
      </p:grpSp>
      <p:pic>
        <p:nvPicPr>
          <p:cNvPr id="24" name="Afbeelding 23" descr="Afbeelding met brillen, bril, zonnebril&#10;&#10;Automatisch gegenereerde beschrijving">
            <a:extLst>
              <a:ext uri="{FF2B5EF4-FFF2-40B4-BE49-F238E27FC236}">
                <a16:creationId xmlns:a16="http://schemas.microsoft.com/office/drawing/2014/main" id="{D44C5530-15DC-1C5F-F2B1-3C892B372B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0458" y="2356033"/>
            <a:ext cx="2470119" cy="1646746"/>
          </a:xfrm>
          <a:prstGeom prst="rect">
            <a:avLst/>
          </a:prstGeom>
        </p:spPr>
      </p:pic>
      <p:grpSp>
        <p:nvGrpSpPr>
          <p:cNvPr id="31" name="Groep 30">
            <a:extLst>
              <a:ext uri="{FF2B5EF4-FFF2-40B4-BE49-F238E27FC236}">
                <a16:creationId xmlns:a16="http://schemas.microsoft.com/office/drawing/2014/main" id="{7294EAEF-2BA2-0B50-B670-3088652DBC98}"/>
              </a:ext>
            </a:extLst>
          </p:cNvPr>
          <p:cNvGrpSpPr/>
          <p:nvPr/>
        </p:nvGrpSpPr>
        <p:grpSpPr>
          <a:xfrm>
            <a:off x="396000" y="2087836"/>
            <a:ext cx="2546319" cy="2546319"/>
            <a:chOff x="1706115" y="1065092"/>
            <a:chExt cx="2700000" cy="2700000"/>
          </a:xfrm>
        </p:grpSpPr>
        <p:sp>
          <p:nvSpPr>
            <p:cNvPr id="18" name="Rechthoek 17">
              <a:extLst>
                <a:ext uri="{FF2B5EF4-FFF2-40B4-BE49-F238E27FC236}">
                  <a16:creationId xmlns:a16="http://schemas.microsoft.com/office/drawing/2014/main" id="{E7ED0F01-D95D-6743-E2D9-47A95E49FAEA}"/>
                </a:ext>
              </a:extLst>
            </p:cNvPr>
            <p:cNvSpPr/>
            <p:nvPr/>
          </p:nvSpPr>
          <p:spPr>
            <a:xfrm>
              <a:off x="1706115" y="1065092"/>
              <a:ext cx="2700000" cy="2700000"/>
            </a:xfrm>
            <a:prstGeom prst="rect">
              <a:avLst/>
            </a:prstGeom>
            <a:solidFill>
              <a:srgbClr val="EB1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27" name="Tekstvak 26">
              <a:extLst>
                <a:ext uri="{FF2B5EF4-FFF2-40B4-BE49-F238E27FC236}">
                  <a16:creationId xmlns:a16="http://schemas.microsoft.com/office/drawing/2014/main" id="{9D06E9D0-F4D5-E862-A2CD-5282B2BAC477}"/>
                </a:ext>
              </a:extLst>
            </p:cNvPr>
            <p:cNvSpPr txBox="1"/>
            <p:nvPr/>
          </p:nvSpPr>
          <p:spPr>
            <a:xfrm>
              <a:off x="1802514" y="3161056"/>
              <a:ext cx="1166178" cy="4895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24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feit</a:t>
              </a:r>
            </a:p>
          </p:txBody>
        </p:sp>
      </p:grpSp>
      <p:pic>
        <p:nvPicPr>
          <p:cNvPr id="17" name="Afbeelding 16" descr="Afbeelding met cirkel, tekening, Graphics, schets&#10;&#10;Automatisch gegenereerde beschrijving">
            <a:extLst>
              <a:ext uri="{FF2B5EF4-FFF2-40B4-BE49-F238E27FC236}">
                <a16:creationId xmlns:a16="http://schemas.microsoft.com/office/drawing/2014/main" id="{C7329BFA-93AA-47BD-AC38-F7690518F6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758" y="2249382"/>
            <a:ext cx="2244068" cy="2316196"/>
          </a:xfrm>
          <a:prstGeom prst="rect">
            <a:avLst/>
          </a:prstGeom>
        </p:spPr>
      </p:pic>
      <p:sp>
        <p:nvSpPr>
          <p:cNvPr id="35" name="Tekstvak 34">
            <a:extLst>
              <a:ext uri="{FF2B5EF4-FFF2-40B4-BE49-F238E27FC236}">
                <a16:creationId xmlns:a16="http://schemas.microsoft.com/office/drawing/2014/main" id="{CDF86032-47BB-73A5-29AE-6F4188F6A59A}"/>
              </a:ext>
            </a:extLst>
          </p:cNvPr>
          <p:cNvSpPr txBox="1"/>
          <p:nvPr/>
        </p:nvSpPr>
        <p:spPr>
          <a:xfrm flipH="1">
            <a:off x="-58443" y="216000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Meningen, waar komen ze vandaan?</a:t>
            </a:r>
          </a:p>
        </p:txBody>
      </p:sp>
    </p:spTree>
    <p:extLst>
      <p:ext uri="{BB962C8B-B14F-4D97-AF65-F5344CB8AC3E}">
        <p14:creationId xmlns:p14="http://schemas.microsoft.com/office/powerpoint/2010/main" val="99650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ep 17">
            <a:extLst>
              <a:ext uri="{FF2B5EF4-FFF2-40B4-BE49-F238E27FC236}">
                <a16:creationId xmlns:a16="http://schemas.microsoft.com/office/drawing/2014/main" id="{DCA1138D-F078-AC37-99DD-CF6ACF69E67B}"/>
              </a:ext>
            </a:extLst>
          </p:cNvPr>
          <p:cNvGrpSpPr/>
          <p:nvPr/>
        </p:nvGrpSpPr>
        <p:grpSpPr>
          <a:xfrm>
            <a:off x="4041750" y="4991086"/>
            <a:ext cx="5018361" cy="462205"/>
            <a:chOff x="4125640" y="4789750"/>
            <a:chExt cx="5018361" cy="462205"/>
          </a:xfrm>
        </p:grpSpPr>
        <p:sp>
          <p:nvSpPr>
            <p:cNvPr id="52" name="Tekstvak 51">
              <a:extLst>
                <a:ext uri="{FF2B5EF4-FFF2-40B4-BE49-F238E27FC236}">
                  <a16:creationId xmlns:a16="http://schemas.microsoft.com/office/drawing/2014/main" id="{596664B1-4BC1-B699-3BCD-FDA6CF927263}"/>
                </a:ext>
              </a:extLst>
            </p:cNvPr>
            <p:cNvSpPr txBox="1"/>
            <p:nvPr/>
          </p:nvSpPr>
          <p:spPr>
            <a:xfrm>
              <a:off x="4125640" y="4790290"/>
              <a:ext cx="265713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400" b="1" dirty="0">
                  <a:solidFill>
                    <a:srgbClr val="0065B0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meerderheid</a:t>
              </a:r>
            </a:p>
          </p:txBody>
        </p:sp>
        <p:sp>
          <p:nvSpPr>
            <p:cNvPr id="53" name="Tekstvak 52">
              <a:extLst>
                <a:ext uri="{FF2B5EF4-FFF2-40B4-BE49-F238E27FC236}">
                  <a16:creationId xmlns:a16="http://schemas.microsoft.com/office/drawing/2014/main" id="{74EDA31B-2F47-E6DC-9B7F-ACFF4C5815DB}"/>
                </a:ext>
              </a:extLst>
            </p:cNvPr>
            <p:cNvSpPr txBox="1"/>
            <p:nvPr/>
          </p:nvSpPr>
          <p:spPr>
            <a:xfrm>
              <a:off x="6526869" y="4789750"/>
              <a:ext cx="261713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400" b="1" dirty="0">
                  <a:solidFill>
                    <a:srgbClr val="B219FF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minderheid</a:t>
              </a:r>
            </a:p>
          </p:txBody>
        </p:sp>
      </p:grpSp>
      <p:sp>
        <p:nvSpPr>
          <p:cNvPr id="2" name="Tekstvak 1">
            <a:extLst>
              <a:ext uri="{FF2B5EF4-FFF2-40B4-BE49-F238E27FC236}">
                <a16:creationId xmlns:a16="http://schemas.microsoft.com/office/drawing/2014/main" id="{588B9C02-2265-B2AD-6D77-470D951D64F7}"/>
              </a:ext>
            </a:extLst>
          </p:cNvPr>
          <p:cNvSpPr txBox="1"/>
          <p:nvPr/>
        </p:nvSpPr>
        <p:spPr>
          <a:xfrm>
            <a:off x="261826" y="4991086"/>
            <a:ext cx="26571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b="1" dirty="0">
                <a:latin typeface="Verdana" panose="020B0604030504040204" pitchFamily="34" charset="0"/>
                <a:ea typeface="Verdana" panose="020B0604030504040204" pitchFamily="34" charset="0"/>
              </a:rPr>
              <a:t>1 groep</a:t>
            </a:r>
          </a:p>
        </p:txBody>
      </p:sp>
      <p:grpSp>
        <p:nvGrpSpPr>
          <p:cNvPr id="7" name="Groep 6">
            <a:extLst>
              <a:ext uri="{FF2B5EF4-FFF2-40B4-BE49-F238E27FC236}">
                <a16:creationId xmlns:a16="http://schemas.microsoft.com/office/drawing/2014/main" id="{55BF83F1-634B-19C8-9480-8D1981AEAD71}"/>
              </a:ext>
            </a:extLst>
          </p:cNvPr>
          <p:cNvGrpSpPr/>
          <p:nvPr/>
        </p:nvGrpSpPr>
        <p:grpSpPr>
          <a:xfrm>
            <a:off x="2918965" y="1690979"/>
            <a:ext cx="5336010" cy="2543110"/>
            <a:chOff x="2918965" y="1690979"/>
            <a:chExt cx="5336010" cy="2543110"/>
          </a:xfrm>
        </p:grpSpPr>
        <p:sp>
          <p:nvSpPr>
            <p:cNvPr id="17" name="Rechthoek: afgeronde hoeken 16">
              <a:extLst>
                <a:ext uri="{FF2B5EF4-FFF2-40B4-BE49-F238E27FC236}">
                  <a16:creationId xmlns:a16="http://schemas.microsoft.com/office/drawing/2014/main" id="{60233CF5-4502-46E8-2730-D90365E939DD}"/>
                </a:ext>
              </a:extLst>
            </p:cNvPr>
            <p:cNvSpPr/>
            <p:nvPr/>
          </p:nvSpPr>
          <p:spPr>
            <a:xfrm>
              <a:off x="6633785" y="1691114"/>
              <a:ext cx="1621190" cy="1742400"/>
            </a:xfrm>
            <a:prstGeom prst="roundRect">
              <a:avLst/>
            </a:prstGeom>
            <a:solidFill>
              <a:srgbClr val="B219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nl-NL"/>
            </a:p>
          </p:txBody>
        </p:sp>
        <p:sp>
          <p:nvSpPr>
            <p:cNvPr id="20" name="Rechthoek: afgeronde hoeken 19">
              <a:extLst>
                <a:ext uri="{FF2B5EF4-FFF2-40B4-BE49-F238E27FC236}">
                  <a16:creationId xmlns:a16="http://schemas.microsoft.com/office/drawing/2014/main" id="{73C88851-DB4E-F30A-EE94-41420FCAFF30}"/>
                </a:ext>
              </a:extLst>
            </p:cNvPr>
            <p:cNvSpPr/>
            <p:nvPr/>
          </p:nvSpPr>
          <p:spPr>
            <a:xfrm>
              <a:off x="4430003" y="1690979"/>
              <a:ext cx="1620013" cy="1741136"/>
            </a:xfrm>
            <a:prstGeom prst="roundRect">
              <a:avLst/>
            </a:prstGeom>
            <a:solidFill>
              <a:srgbClr val="008D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nl-NL" dirty="0"/>
            </a:p>
          </p:txBody>
        </p:sp>
        <p:sp>
          <p:nvSpPr>
            <p:cNvPr id="48" name="Pijl: rechts 47">
              <a:extLst>
                <a:ext uri="{FF2B5EF4-FFF2-40B4-BE49-F238E27FC236}">
                  <a16:creationId xmlns:a16="http://schemas.microsoft.com/office/drawing/2014/main" id="{E2621A22-2CA7-0E89-D938-83B4505A498C}"/>
                </a:ext>
              </a:extLst>
            </p:cNvPr>
            <p:cNvSpPr/>
            <p:nvPr/>
          </p:nvSpPr>
          <p:spPr>
            <a:xfrm>
              <a:off x="2918965" y="3039990"/>
              <a:ext cx="978408" cy="1194099"/>
            </a:xfrm>
            <a:prstGeom prst="rightArrow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10" name="Tekstvak 9">
            <a:extLst>
              <a:ext uri="{FF2B5EF4-FFF2-40B4-BE49-F238E27FC236}">
                <a16:creationId xmlns:a16="http://schemas.microsoft.com/office/drawing/2014/main" id="{E85C0B75-D35A-6C78-717B-673139ACCD60}"/>
              </a:ext>
            </a:extLst>
          </p:cNvPr>
          <p:cNvSpPr txBox="1"/>
          <p:nvPr/>
        </p:nvSpPr>
        <p:spPr>
          <a:xfrm flipH="1">
            <a:off x="0" y="216000"/>
            <a:ext cx="91440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2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Als er iets te kiezen valt</a:t>
            </a:r>
            <a:endParaRPr lang="nl-NL" sz="2400" b="1" dirty="0">
              <a:solidFill>
                <a:srgbClr val="297175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2" name="Afbeelding 11" descr="Afbeelding met boksbeugel&#10;&#10;Automatisch gegenereerde beschrijving">
            <a:extLst>
              <a:ext uri="{FF2B5EF4-FFF2-40B4-BE49-F238E27FC236}">
                <a16:creationId xmlns:a16="http://schemas.microsoft.com/office/drawing/2014/main" id="{B8072071-22E1-CB77-EAA3-9C65BF8CA9F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76" t="13402" r="12236" b="19892"/>
          <a:stretch/>
        </p:blipFill>
        <p:spPr>
          <a:xfrm>
            <a:off x="355003" y="2775650"/>
            <a:ext cx="2333676" cy="2032556"/>
          </a:xfrm>
          <a:prstGeom prst="rect">
            <a:avLst/>
          </a:prstGeom>
        </p:spPr>
      </p:pic>
      <p:pic>
        <p:nvPicPr>
          <p:cNvPr id="19" name="Afbeelding 18" descr="Afbeelding met boksbeugel, zwart-wit&#10;&#10;Automatisch gegenereerde beschrijving">
            <a:extLst>
              <a:ext uri="{FF2B5EF4-FFF2-40B4-BE49-F238E27FC236}">
                <a16:creationId xmlns:a16="http://schemas.microsoft.com/office/drawing/2014/main" id="{E1246B99-40E7-6BD9-2341-F1416C298D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9845" y="3324516"/>
            <a:ext cx="1647888" cy="1666030"/>
          </a:xfrm>
          <a:prstGeom prst="rect">
            <a:avLst/>
          </a:prstGeom>
        </p:spPr>
      </p:pic>
      <p:pic>
        <p:nvPicPr>
          <p:cNvPr id="22" name="Afbeelding 21" descr="Afbeelding met wapen, boksbeugel, cirkel&#10;&#10;Automatisch gegenereerde beschrijving">
            <a:extLst>
              <a:ext uri="{FF2B5EF4-FFF2-40B4-BE49-F238E27FC236}">
                <a16:creationId xmlns:a16="http://schemas.microsoft.com/office/drawing/2014/main" id="{6D090817-A44F-545F-5E54-B02905FE9F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5444" y="3068490"/>
            <a:ext cx="2071866" cy="1922596"/>
          </a:xfrm>
          <a:prstGeom prst="rect">
            <a:avLst/>
          </a:prstGeom>
        </p:spPr>
      </p:pic>
      <p:pic>
        <p:nvPicPr>
          <p:cNvPr id="24" name="Afbeelding 23" descr="Afbeelding met clipart, tekenfilm&#10;&#10;Automatisch gegenereerde beschrijving">
            <a:extLst>
              <a:ext uri="{FF2B5EF4-FFF2-40B4-BE49-F238E27FC236}">
                <a16:creationId xmlns:a16="http://schemas.microsoft.com/office/drawing/2014/main" id="{B8EBA5EE-2CE4-E0C1-35AE-95F48CF0AE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5707" y="1766861"/>
            <a:ext cx="1681843" cy="1315070"/>
          </a:xfrm>
          <a:prstGeom prst="rect">
            <a:avLst/>
          </a:prstGeom>
        </p:spPr>
      </p:pic>
      <p:pic>
        <p:nvPicPr>
          <p:cNvPr id="26" name="Afbeelding 25" descr="Afbeelding met kat, clipart, tekenfilm, Tekenfilm&#10;&#10;Automatisch gegenereerde beschrijving">
            <a:extLst>
              <a:ext uri="{FF2B5EF4-FFF2-40B4-BE49-F238E27FC236}">
                <a16:creationId xmlns:a16="http://schemas.microsoft.com/office/drawing/2014/main" id="{33E1911D-A57A-5267-18A4-42CDEFB3A65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8497" y="1905830"/>
            <a:ext cx="1190584" cy="1209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593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826F8277-6239-F1D6-D173-A00CB59D7628}"/>
              </a:ext>
            </a:extLst>
          </p:cNvPr>
          <p:cNvSpPr txBox="1"/>
          <p:nvPr/>
        </p:nvSpPr>
        <p:spPr>
          <a:xfrm>
            <a:off x="0" y="21600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Privé en politiek</a:t>
            </a:r>
            <a:endParaRPr lang="nl-NL" sz="2000" b="1" dirty="0">
              <a:solidFill>
                <a:srgbClr val="297175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52F2C1E0-37C6-E47E-A319-C2B53C9EC3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15" r="22750"/>
          <a:stretch/>
        </p:blipFill>
        <p:spPr>
          <a:xfrm>
            <a:off x="228600" y="1094014"/>
            <a:ext cx="8686800" cy="5398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7404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Afbeelding 18" descr="Afbeelding met clipart, tekenfilm, illustratie, tekening&#10;&#10;Automatisch gegenereerde beschrijving">
            <a:extLst>
              <a:ext uri="{FF2B5EF4-FFF2-40B4-BE49-F238E27FC236}">
                <a16:creationId xmlns:a16="http://schemas.microsoft.com/office/drawing/2014/main" id="{99EA575D-3CAD-BD33-16E2-8BA3F2C71B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9"/>
          <a:stretch/>
        </p:blipFill>
        <p:spPr>
          <a:xfrm>
            <a:off x="0" y="1177441"/>
            <a:ext cx="6993882" cy="5668641"/>
          </a:xfrm>
          <a:prstGeom prst="rect">
            <a:avLst/>
          </a:prstGeom>
        </p:spPr>
      </p:pic>
      <p:grpSp>
        <p:nvGrpSpPr>
          <p:cNvPr id="6" name="Groep 5">
            <a:extLst>
              <a:ext uri="{FF2B5EF4-FFF2-40B4-BE49-F238E27FC236}">
                <a16:creationId xmlns:a16="http://schemas.microsoft.com/office/drawing/2014/main" id="{39D2684A-6CA2-EF42-8806-6F9A6C8FB176}"/>
              </a:ext>
            </a:extLst>
          </p:cNvPr>
          <p:cNvGrpSpPr/>
          <p:nvPr/>
        </p:nvGrpSpPr>
        <p:grpSpPr>
          <a:xfrm>
            <a:off x="4354239" y="973889"/>
            <a:ext cx="1871028" cy="1630362"/>
            <a:chOff x="4351972" y="3297054"/>
            <a:chExt cx="360724" cy="314325"/>
          </a:xfrm>
        </p:grpSpPr>
        <p:sp>
          <p:nvSpPr>
            <p:cNvPr id="4" name="Tekstballon: ovaal 3">
              <a:extLst>
                <a:ext uri="{FF2B5EF4-FFF2-40B4-BE49-F238E27FC236}">
                  <a16:creationId xmlns:a16="http://schemas.microsoft.com/office/drawing/2014/main" id="{0D47BB6D-0DFA-00F8-17C8-846B2EE187FB}"/>
                </a:ext>
              </a:extLst>
            </p:cNvPr>
            <p:cNvSpPr/>
            <p:nvPr/>
          </p:nvSpPr>
          <p:spPr>
            <a:xfrm>
              <a:off x="4351972" y="3315910"/>
              <a:ext cx="360724" cy="215642"/>
            </a:xfrm>
            <a:prstGeom prst="wedgeEllipseCallout">
              <a:avLst>
                <a:gd name="adj1" fmla="val -15814"/>
                <a:gd name="adj2" fmla="val 202783"/>
              </a:avLst>
            </a:prstGeom>
            <a:solidFill>
              <a:schemeClr val="bg1"/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nl-NL" sz="110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</a:p>
          </p:txBody>
        </p:sp>
        <p:sp>
          <p:nvSpPr>
            <p:cNvPr id="5" name="Tekstvak 10">
              <a:extLst>
                <a:ext uri="{FF2B5EF4-FFF2-40B4-BE49-F238E27FC236}">
                  <a16:creationId xmlns:a16="http://schemas.microsoft.com/office/drawing/2014/main" id="{A8680176-BF3C-E3F1-17F8-0818D8FB0ECD}"/>
                </a:ext>
              </a:extLst>
            </p:cNvPr>
            <p:cNvSpPr txBox="1"/>
            <p:nvPr/>
          </p:nvSpPr>
          <p:spPr>
            <a:xfrm>
              <a:off x="4359765" y="3297054"/>
              <a:ext cx="314325" cy="314325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nl-NL" sz="7200" b="1" dirty="0"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Times New Roman" panose="02020603050405020304" pitchFamily="18" charset="0"/>
                </a:rPr>
                <a:t>?</a:t>
              </a:r>
              <a:endParaRPr lang="nl-NL" sz="138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" name="Groep 6">
            <a:extLst>
              <a:ext uri="{FF2B5EF4-FFF2-40B4-BE49-F238E27FC236}">
                <a16:creationId xmlns:a16="http://schemas.microsoft.com/office/drawing/2014/main" id="{5AA4DEF9-A2A6-D165-2EE1-3C9E6220D8D0}"/>
              </a:ext>
            </a:extLst>
          </p:cNvPr>
          <p:cNvGrpSpPr/>
          <p:nvPr/>
        </p:nvGrpSpPr>
        <p:grpSpPr>
          <a:xfrm>
            <a:off x="5886430" y="1258866"/>
            <a:ext cx="1871028" cy="1630362"/>
            <a:chOff x="4351972" y="3297054"/>
            <a:chExt cx="360724" cy="314325"/>
          </a:xfrm>
        </p:grpSpPr>
        <p:sp>
          <p:nvSpPr>
            <p:cNvPr id="8" name="Tekstballon: ovaal 7">
              <a:extLst>
                <a:ext uri="{FF2B5EF4-FFF2-40B4-BE49-F238E27FC236}">
                  <a16:creationId xmlns:a16="http://schemas.microsoft.com/office/drawing/2014/main" id="{5557E46C-AC64-4255-D107-E53B92A923AB}"/>
                </a:ext>
              </a:extLst>
            </p:cNvPr>
            <p:cNvSpPr/>
            <p:nvPr/>
          </p:nvSpPr>
          <p:spPr>
            <a:xfrm>
              <a:off x="4351972" y="3315910"/>
              <a:ext cx="360724" cy="215642"/>
            </a:xfrm>
            <a:prstGeom prst="wedgeEllipseCallout">
              <a:avLst>
                <a:gd name="adj1" fmla="val -82334"/>
                <a:gd name="adj2" fmla="val 168719"/>
              </a:avLst>
            </a:prstGeom>
            <a:solidFill>
              <a:schemeClr val="bg1"/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nl-NL" sz="110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</a:p>
          </p:txBody>
        </p:sp>
        <p:sp>
          <p:nvSpPr>
            <p:cNvPr id="9" name="Tekstvak 10">
              <a:extLst>
                <a:ext uri="{FF2B5EF4-FFF2-40B4-BE49-F238E27FC236}">
                  <a16:creationId xmlns:a16="http://schemas.microsoft.com/office/drawing/2014/main" id="{9599DDEA-05AD-F106-D097-3B9F993FBFE4}"/>
                </a:ext>
              </a:extLst>
            </p:cNvPr>
            <p:cNvSpPr txBox="1"/>
            <p:nvPr/>
          </p:nvSpPr>
          <p:spPr>
            <a:xfrm>
              <a:off x="4359765" y="3297054"/>
              <a:ext cx="314325" cy="314325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nl-NL" sz="7200" b="1" dirty="0"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Times New Roman" panose="02020603050405020304" pitchFamily="18" charset="0"/>
                </a:rPr>
                <a:t>?</a:t>
              </a:r>
              <a:endParaRPr lang="nl-NL" sz="138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Groep 9">
            <a:extLst>
              <a:ext uri="{FF2B5EF4-FFF2-40B4-BE49-F238E27FC236}">
                <a16:creationId xmlns:a16="http://schemas.microsoft.com/office/drawing/2014/main" id="{B47AC1E3-FCAB-AA4D-C114-5F844A0556BF}"/>
              </a:ext>
            </a:extLst>
          </p:cNvPr>
          <p:cNvGrpSpPr/>
          <p:nvPr/>
        </p:nvGrpSpPr>
        <p:grpSpPr>
          <a:xfrm>
            <a:off x="6821944" y="2229789"/>
            <a:ext cx="1871028" cy="1630362"/>
            <a:chOff x="4351972" y="3297054"/>
            <a:chExt cx="360724" cy="314325"/>
          </a:xfrm>
        </p:grpSpPr>
        <p:sp>
          <p:nvSpPr>
            <p:cNvPr id="11" name="Tekstballon: ovaal 10">
              <a:extLst>
                <a:ext uri="{FF2B5EF4-FFF2-40B4-BE49-F238E27FC236}">
                  <a16:creationId xmlns:a16="http://schemas.microsoft.com/office/drawing/2014/main" id="{E16ED290-15F4-D9E7-E6FB-86A904F1394F}"/>
                </a:ext>
              </a:extLst>
            </p:cNvPr>
            <p:cNvSpPr/>
            <p:nvPr/>
          </p:nvSpPr>
          <p:spPr>
            <a:xfrm>
              <a:off x="4351972" y="3315910"/>
              <a:ext cx="360724" cy="215642"/>
            </a:xfrm>
            <a:prstGeom prst="wedgeEllipseCallout">
              <a:avLst>
                <a:gd name="adj1" fmla="val -97267"/>
                <a:gd name="adj2" fmla="val 74477"/>
              </a:avLst>
            </a:prstGeom>
            <a:solidFill>
              <a:schemeClr val="bg1"/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nl-NL" sz="110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</a:p>
          </p:txBody>
        </p:sp>
        <p:sp>
          <p:nvSpPr>
            <p:cNvPr id="12" name="Tekstvak 10">
              <a:extLst>
                <a:ext uri="{FF2B5EF4-FFF2-40B4-BE49-F238E27FC236}">
                  <a16:creationId xmlns:a16="http://schemas.microsoft.com/office/drawing/2014/main" id="{D3E6CC37-3301-DEA3-143F-FD319478573B}"/>
                </a:ext>
              </a:extLst>
            </p:cNvPr>
            <p:cNvSpPr txBox="1"/>
            <p:nvPr/>
          </p:nvSpPr>
          <p:spPr>
            <a:xfrm>
              <a:off x="4359765" y="3297054"/>
              <a:ext cx="314325" cy="314325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nl-NL" sz="7200" b="1" dirty="0"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Times New Roman" panose="02020603050405020304" pitchFamily="18" charset="0"/>
                </a:rPr>
                <a:t>?</a:t>
              </a:r>
              <a:endParaRPr lang="nl-NL" sz="138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Groep 12">
            <a:extLst>
              <a:ext uri="{FF2B5EF4-FFF2-40B4-BE49-F238E27FC236}">
                <a16:creationId xmlns:a16="http://schemas.microsoft.com/office/drawing/2014/main" id="{C4D1D754-C2F9-56CB-C0BB-6771DECE9E40}"/>
              </a:ext>
            </a:extLst>
          </p:cNvPr>
          <p:cNvGrpSpPr/>
          <p:nvPr/>
        </p:nvGrpSpPr>
        <p:grpSpPr>
          <a:xfrm>
            <a:off x="6179266" y="3781830"/>
            <a:ext cx="1871028" cy="1630362"/>
            <a:chOff x="4351972" y="3297054"/>
            <a:chExt cx="360724" cy="314325"/>
          </a:xfrm>
        </p:grpSpPr>
        <p:sp>
          <p:nvSpPr>
            <p:cNvPr id="14" name="Tekstballon: ovaal 13">
              <a:extLst>
                <a:ext uri="{FF2B5EF4-FFF2-40B4-BE49-F238E27FC236}">
                  <a16:creationId xmlns:a16="http://schemas.microsoft.com/office/drawing/2014/main" id="{3AAD5729-73C0-A9E2-7579-860EFD77782A}"/>
                </a:ext>
              </a:extLst>
            </p:cNvPr>
            <p:cNvSpPr/>
            <p:nvPr/>
          </p:nvSpPr>
          <p:spPr>
            <a:xfrm>
              <a:off x="4351972" y="3315910"/>
              <a:ext cx="360724" cy="215642"/>
            </a:xfrm>
            <a:prstGeom prst="wedgeEllipseCallout">
              <a:avLst>
                <a:gd name="adj1" fmla="val -77582"/>
                <a:gd name="adj2" fmla="val -42473"/>
              </a:avLst>
            </a:prstGeom>
            <a:solidFill>
              <a:schemeClr val="bg1"/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nl-NL" sz="110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</a:p>
          </p:txBody>
        </p:sp>
        <p:sp>
          <p:nvSpPr>
            <p:cNvPr id="15" name="Tekstvak 10">
              <a:extLst>
                <a:ext uri="{FF2B5EF4-FFF2-40B4-BE49-F238E27FC236}">
                  <a16:creationId xmlns:a16="http://schemas.microsoft.com/office/drawing/2014/main" id="{ACDB9B35-406D-A2EA-3DC0-EB2BD8B5F20B}"/>
                </a:ext>
              </a:extLst>
            </p:cNvPr>
            <p:cNvSpPr txBox="1"/>
            <p:nvPr/>
          </p:nvSpPr>
          <p:spPr>
            <a:xfrm>
              <a:off x="4359765" y="3297054"/>
              <a:ext cx="314325" cy="314325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nl-NL" sz="7200" b="1" dirty="0"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Times New Roman" panose="02020603050405020304" pitchFamily="18" charset="0"/>
                </a:rPr>
                <a:t>?</a:t>
              </a:r>
              <a:endParaRPr lang="nl-NL" sz="138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Tekstvak 1">
            <a:extLst>
              <a:ext uri="{FF2B5EF4-FFF2-40B4-BE49-F238E27FC236}">
                <a16:creationId xmlns:a16="http://schemas.microsoft.com/office/drawing/2014/main" id="{7AC53AD2-060F-574E-E7B3-33FC187B798D}"/>
              </a:ext>
            </a:extLst>
          </p:cNvPr>
          <p:cNvSpPr txBox="1"/>
          <p:nvPr/>
        </p:nvSpPr>
        <p:spPr>
          <a:xfrm>
            <a:off x="215999" y="216000"/>
            <a:ext cx="80588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>
                <a:solidFill>
                  <a:srgbClr val="297175"/>
                </a:solidFill>
              </a:rPr>
              <a:t>Je hoeft niet alles zelf te weten of te kunnen</a:t>
            </a:r>
          </a:p>
        </p:txBody>
      </p:sp>
      <p:grpSp>
        <p:nvGrpSpPr>
          <p:cNvPr id="16" name="Groep 15">
            <a:extLst>
              <a:ext uri="{FF2B5EF4-FFF2-40B4-BE49-F238E27FC236}">
                <a16:creationId xmlns:a16="http://schemas.microsoft.com/office/drawing/2014/main" id="{2B054801-BF0C-D860-178C-88E7BF51350C}"/>
              </a:ext>
            </a:extLst>
          </p:cNvPr>
          <p:cNvGrpSpPr/>
          <p:nvPr/>
        </p:nvGrpSpPr>
        <p:grpSpPr>
          <a:xfrm>
            <a:off x="6099354" y="5412192"/>
            <a:ext cx="1871028" cy="1630362"/>
            <a:chOff x="4351972" y="3297054"/>
            <a:chExt cx="360724" cy="314325"/>
          </a:xfrm>
        </p:grpSpPr>
        <p:sp>
          <p:nvSpPr>
            <p:cNvPr id="17" name="Tekstballon: ovaal 16">
              <a:extLst>
                <a:ext uri="{FF2B5EF4-FFF2-40B4-BE49-F238E27FC236}">
                  <a16:creationId xmlns:a16="http://schemas.microsoft.com/office/drawing/2014/main" id="{9AAADFEC-B005-3F91-CC6E-E43604267B46}"/>
                </a:ext>
              </a:extLst>
            </p:cNvPr>
            <p:cNvSpPr/>
            <p:nvPr/>
          </p:nvSpPr>
          <p:spPr>
            <a:xfrm>
              <a:off x="4351972" y="3315910"/>
              <a:ext cx="360724" cy="215642"/>
            </a:xfrm>
            <a:prstGeom prst="wedgeEllipseCallout">
              <a:avLst>
                <a:gd name="adj1" fmla="val -83012"/>
                <a:gd name="adj2" fmla="val -166237"/>
              </a:avLst>
            </a:prstGeom>
            <a:solidFill>
              <a:schemeClr val="bg1"/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nl-NL" sz="110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</a:p>
          </p:txBody>
        </p:sp>
        <p:sp>
          <p:nvSpPr>
            <p:cNvPr id="18" name="Tekstvak 10">
              <a:extLst>
                <a:ext uri="{FF2B5EF4-FFF2-40B4-BE49-F238E27FC236}">
                  <a16:creationId xmlns:a16="http://schemas.microsoft.com/office/drawing/2014/main" id="{66C06358-C4A4-0843-6626-50EBFE1256CD}"/>
                </a:ext>
              </a:extLst>
            </p:cNvPr>
            <p:cNvSpPr txBox="1"/>
            <p:nvPr/>
          </p:nvSpPr>
          <p:spPr>
            <a:xfrm>
              <a:off x="4359765" y="3297054"/>
              <a:ext cx="314325" cy="314325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nl-NL" sz="7200" b="1" dirty="0"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Times New Roman" panose="02020603050405020304" pitchFamily="18" charset="0"/>
                </a:rPr>
                <a:t>?</a:t>
              </a:r>
              <a:endParaRPr lang="nl-NL" sz="138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61819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Kantoorthema">
  <a:themeElements>
    <a:clrScheme name="Kantoorth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th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1834</TotalTime>
  <Words>308</Words>
  <Application>Microsoft Office PowerPoint</Application>
  <PresentationFormat>Diavoorstelling (4:3)</PresentationFormat>
  <Paragraphs>122</Paragraphs>
  <Slides>34</Slides>
  <Notes>1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1</vt:i4>
      </vt:variant>
      <vt:variant>
        <vt:lpstr>Diatitels</vt:lpstr>
      </vt:variant>
      <vt:variant>
        <vt:i4>34</vt:i4>
      </vt:variant>
    </vt:vector>
  </HeadingPairs>
  <TitlesOfParts>
    <vt:vector size="41" baseType="lpstr">
      <vt:lpstr>Arial</vt:lpstr>
      <vt:lpstr>Arial Black</vt:lpstr>
      <vt:lpstr>Calibri</vt:lpstr>
      <vt:lpstr>Calibri Light</vt:lpstr>
      <vt:lpstr>Comic Sans MS</vt:lpstr>
      <vt:lpstr>Verdana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Arne Starink</dc:creator>
  <cp:lastModifiedBy>Arne Starink</cp:lastModifiedBy>
  <cp:revision>29</cp:revision>
  <dcterms:created xsi:type="dcterms:W3CDTF">2023-04-12T08:54:08Z</dcterms:created>
  <dcterms:modified xsi:type="dcterms:W3CDTF">2024-03-23T09:57:43Z</dcterms:modified>
</cp:coreProperties>
</file>